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Lst>
  <p:sldIdLst>
    <p:sldId id="256" r:id="rId5"/>
    <p:sldId id="257" r:id="rId6"/>
    <p:sldId id="258" r:id="rId7"/>
    <p:sldId id="260" r:id="rId8"/>
    <p:sldId id="261" r:id="rId9"/>
    <p:sldId id="262" r:id="rId10"/>
    <p:sldId id="263" r:id="rId11"/>
    <p:sldId id="264" r:id="rId12"/>
    <p:sldId id="265" r:id="rId13"/>
    <p:sldId id="266" r:id="rId14"/>
    <p:sldId id="267" r:id="rId15"/>
    <p:sldId id="268"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hyperlink" Target="https://shshistory.com/extra%20pages/evaluation.pdf" TargetMode="Externa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diagrams/_rels/data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23.svg"/></Relationships>
</file>

<file path=ppt/diagrams/_rels/data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27.svg"/></Relationships>
</file>

<file path=ppt/diagrams/_rels/data5.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6.png"/><Relationship Id="rId5" Type="http://schemas.openxmlformats.org/officeDocument/2006/relationships/hyperlink" Target="https://shshistory.com/extra%20pages/evaluation.pdf" TargetMode="External"/><Relationship Id="rId4" Type="http://schemas.openxmlformats.org/officeDocument/2006/relationships/image" Target="../media/image15.svg"/><Relationship Id="rId9" Type="http://schemas.openxmlformats.org/officeDocument/2006/relationships/image" Target="../media/image1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23.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27.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D545D0-B1AD-4CB2-9393-D46271F8C45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37A1DE3-F3B8-4523-A1FA-2A3963B8D9BC}">
      <dgm:prSet/>
      <dgm:spPr/>
      <dgm:t>
        <a:bodyPr/>
        <a:lstStyle/>
        <a:p>
          <a:r>
            <a:rPr lang="en-US" b="1"/>
            <a:t>How did you make decisions within the group? </a:t>
          </a:r>
          <a:r>
            <a:rPr lang="en-US"/>
            <a:t>- Were you a leader or more of a bystander in this process? How did your group make decisions and choose topics and perspectives? </a:t>
          </a:r>
        </a:p>
      </dgm:t>
    </dgm:pt>
    <dgm:pt modelId="{E5F1B843-F338-4621-8A10-0A778A9F6A86}" type="parTrans" cxnId="{DA33F1EB-A38F-423C-B453-2FA190354275}">
      <dgm:prSet/>
      <dgm:spPr/>
      <dgm:t>
        <a:bodyPr/>
        <a:lstStyle/>
        <a:p>
          <a:endParaRPr lang="en-US"/>
        </a:p>
      </dgm:t>
    </dgm:pt>
    <dgm:pt modelId="{6E3EAC55-C777-47B8-88E2-0A360F8BCDBD}" type="sibTrans" cxnId="{DA33F1EB-A38F-423C-B453-2FA190354275}">
      <dgm:prSet/>
      <dgm:spPr/>
      <dgm:t>
        <a:bodyPr/>
        <a:lstStyle/>
        <a:p>
          <a:endParaRPr lang="en-US"/>
        </a:p>
      </dgm:t>
    </dgm:pt>
    <dgm:pt modelId="{AFD518B9-1EE9-47A5-9B7C-366D034CE337}">
      <dgm:prSet/>
      <dgm:spPr/>
      <dgm:t>
        <a:bodyPr/>
        <a:lstStyle/>
        <a:p>
          <a:r>
            <a:rPr lang="en-US" b="1"/>
            <a:t>Your group</a:t>
          </a:r>
          <a:r>
            <a:rPr lang="en-US"/>
            <a:t> – Why did you choose the members you did? What did they provide to the group?</a:t>
          </a:r>
        </a:p>
      </dgm:t>
    </dgm:pt>
    <dgm:pt modelId="{CA2911BD-C6B6-4F3E-8390-E233551630E8}" type="parTrans" cxnId="{31362470-4181-430B-ABEF-94928BCC4C5C}">
      <dgm:prSet/>
      <dgm:spPr/>
      <dgm:t>
        <a:bodyPr/>
        <a:lstStyle/>
        <a:p>
          <a:endParaRPr lang="en-US"/>
        </a:p>
      </dgm:t>
    </dgm:pt>
    <dgm:pt modelId="{9E17303B-1230-461C-A4C4-C9BAC4717E14}" type="sibTrans" cxnId="{31362470-4181-430B-ABEF-94928BCC4C5C}">
      <dgm:prSet/>
      <dgm:spPr/>
      <dgm:t>
        <a:bodyPr/>
        <a:lstStyle/>
        <a:p>
          <a:endParaRPr lang="en-US"/>
        </a:p>
      </dgm:t>
    </dgm:pt>
    <dgm:pt modelId="{16E8AF60-73B1-463F-B175-81F3F5D566B4}">
      <dgm:prSet/>
      <dgm:spPr/>
      <dgm:t>
        <a:bodyPr/>
        <a:lstStyle/>
        <a:p>
          <a:r>
            <a:rPr lang="en-US" b="1"/>
            <a:t>The perspectives</a:t>
          </a:r>
          <a:r>
            <a:rPr lang="en-US"/>
            <a:t> – What made you split up your perspectives in that way? Was it outside factors, did you have a particular interest in your perspective?</a:t>
          </a:r>
        </a:p>
      </dgm:t>
    </dgm:pt>
    <dgm:pt modelId="{0B97D281-5148-42E6-8471-9B0927ADE566}" type="parTrans" cxnId="{C632A8F8-D10A-4DBC-B637-4CDE6A7A3404}">
      <dgm:prSet/>
      <dgm:spPr/>
      <dgm:t>
        <a:bodyPr/>
        <a:lstStyle/>
        <a:p>
          <a:endParaRPr lang="en-US"/>
        </a:p>
      </dgm:t>
    </dgm:pt>
    <dgm:pt modelId="{56938C63-1D8A-4454-92F0-4A26336F484B}" type="sibTrans" cxnId="{C632A8F8-D10A-4DBC-B637-4CDE6A7A3404}">
      <dgm:prSet/>
      <dgm:spPr/>
      <dgm:t>
        <a:bodyPr/>
        <a:lstStyle/>
        <a:p>
          <a:endParaRPr lang="en-US"/>
        </a:p>
      </dgm:t>
    </dgm:pt>
    <dgm:pt modelId="{382CB850-DB20-4540-BD29-C03D79F52231}" type="pres">
      <dgm:prSet presAssocID="{96D545D0-B1AD-4CB2-9393-D46271F8C45A}" presName="root" presStyleCnt="0">
        <dgm:presLayoutVars>
          <dgm:dir/>
          <dgm:resizeHandles val="exact"/>
        </dgm:presLayoutVars>
      </dgm:prSet>
      <dgm:spPr/>
    </dgm:pt>
    <dgm:pt modelId="{48FE658A-F0B0-4755-8035-FB7CCC40373C}" type="pres">
      <dgm:prSet presAssocID="{237A1DE3-F3B8-4523-A1FA-2A3963B8D9BC}" presName="compNode" presStyleCnt="0"/>
      <dgm:spPr/>
    </dgm:pt>
    <dgm:pt modelId="{72126C6E-C248-47FB-BFFA-7C5FFBD9D0BF}" type="pres">
      <dgm:prSet presAssocID="{237A1DE3-F3B8-4523-A1FA-2A3963B8D9BC}" presName="bgRect" presStyleLbl="bgShp" presStyleIdx="0" presStyleCnt="3"/>
      <dgm:spPr/>
    </dgm:pt>
    <dgm:pt modelId="{04F92C42-D87A-4554-82D2-7E7BEDCED44B}" type="pres">
      <dgm:prSet presAssocID="{237A1DE3-F3B8-4523-A1FA-2A3963B8D9B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ustomer Review"/>
        </a:ext>
      </dgm:extLst>
    </dgm:pt>
    <dgm:pt modelId="{DEF83509-59B0-4801-B39C-F203323056FE}" type="pres">
      <dgm:prSet presAssocID="{237A1DE3-F3B8-4523-A1FA-2A3963B8D9BC}" presName="spaceRect" presStyleCnt="0"/>
      <dgm:spPr/>
    </dgm:pt>
    <dgm:pt modelId="{E9718919-15ED-4F13-9F7A-9BA7967DD2C9}" type="pres">
      <dgm:prSet presAssocID="{237A1DE3-F3B8-4523-A1FA-2A3963B8D9BC}" presName="parTx" presStyleLbl="revTx" presStyleIdx="0" presStyleCnt="3">
        <dgm:presLayoutVars>
          <dgm:chMax val="0"/>
          <dgm:chPref val="0"/>
        </dgm:presLayoutVars>
      </dgm:prSet>
      <dgm:spPr/>
    </dgm:pt>
    <dgm:pt modelId="{9016CCDF-10E5-4B3E-ADB7-C12C14CF39BF}" type="pres">
      <dgm:prSet presAssocID="{6E3EAC55-C777-47B8-88E2-0A360F8BCDBD}" presName="sibTrans" presStyleCnt="0"/>
      <dgm:spPr/>
    </dgm:pt>
    <dgm:pt modelId="{0E31692C-4FD0-494A-B489-018F5FD094F0}" type="pres">
      <dgm:prSet presAssocID="{AFD518B9-1EE9-47A5-9B7C-366D034CE337}" presName="compNode" presStyleCnt="0"/>
      <dgm:spPr/>
    </dgm:pt>
    <dgm:pt modelId="{3167E88E-E714-4F8F-9A19-9F2E3F205ECA}" type="pres">
      <dgm:prSet presAssocID="{AFD518B9-1EE9-47A5-9B7C-366D034CE337}" presName="bgRect" presStyleLbl="bgShp" presStyleIdx="1" presStyleCnt="3"/>
      <dgm:spPr/>
    </dgm:pt>
    <dgm:pt modelId="{78AFC026-94BC-4990-AE44-DDA158116984}" type="pres">
      <dgm:prSet presAssocID="{AFD518B9-1EE9-47A5-9B7C-366D034CE33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CFE46197-E0C9-4813-B0DB-6FAC32524A6B}" type="pres">
      <dgm:prSet presAssocID="{AFD518B9-1EE9-47A5-9B7C-366D034CE337}" presName="spaceRect" presStyleCnt="0"/>
      <dgm:spPr/>
    </dgm:pt>
    <dgm:pt modelId="{01196D1D-6475-407E-8214-19185C8C3EA7}" type="pres">
      <dgm:prSet presAssocID="{AFD518B9-1EE9-47A5-9B7C-366D034CE337}" presName="parTx" presStyleLbl="revTx" presStyleIdx="1" presStyleCnt="3">
        <dgm:presLayoutVars>
          <dgm:chMax val="0"/>
          <dgm:chPref val="0"/>
        </dgm:presLayoutVars>
      </dgm:prSet>
      <dgm:spPr/>
    </dgm:pt>
    <dgm:pt modelId="{0F5F730B-930B-48CF-8CF2-5D0855A24DF5}" type="pres">
      <dgm:prSet presAssocID="{9E17303B-1230-461C-A4C4-C9BAC4717E14}" presName="sibTrans" presStyleCnt="0"/>
      <dgm:spPr/>
    </dgm:pt>
    <dgm:pt modelId="{A961086B-C7BC-46BA-9776-220E6DD69A01}" type="pres">
      <dgm:prSet presAssocID="{16E8AF60-73B1-463F-B175-81F3F5D566B4}" presName="compNode" presStyleCnt="0"/>
      <dgm:spPr/>
    </dgm:pt>
    <dgm:pt modelId="{59AC6F7D-3C2F-4693-8C7A-943DE01FDBFB}" type="pres">
      <dgm:prSet presAssocID="{16E8AF60-73B1-463F-B175-81F3F5D566B4}" presName="bgRect" presStyleLbl="bgShp" presStyleIdx="2" presStyleCnt="3"/>
      <dgm:spPr/>
    </dgm:pt>
    <dgm:pt modelId="{838A83F8-CB0B-4D28-89D6-913F532874BC}" type="pres">
      <dgm:prSet presAssocID="{16E8AF60-73B1-463F-B175-81F3F5D566B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 Bulb and Gear"/>
        </a:ext>
      </dgm:extLst>
    </dgm:pt>
    <dgm:pt modelId="{AA594163-5510-4DDE-BD65-03F385521340}" type="pres">
      <dgm:prSet presAssocID="{16E8AF60-73B1-463F-B175-81F3F5D566B4}" presName="spaceRect" presStyleCnt="0"/>
      <dgm:spPr/>
    </dgm:pt>
    <dgm:pt modelId="{C7874FB7-341E-4B3F-A04D-317FCD4E1F83}" type="pres">
      <dgm:prSet presAssocID="{16E8AF60-73B1-463F-B175-81F3F5D566B4}" presName="parTx" presStyleLbl="revTx" presStyleIdx="2" presStyleCnt="3">
        <dgm:presLayoutVars>
          <dgm:chMax val="0"/>
          <dgm:chPref val="0"/>
        </dgm:presLayoutVars>
      </dgm:prSet>
      <dgm:spPr/>
    </dgm:pt>
  </dgm:ptLst>
  <dgm:cxnLst>
    <dgm:cxn modelId="{25708C47-A2D8-4C3B-A86B-57470686568E}" type="presOf" srcId="{16E8AF60-73B1-463F-B175-81F3F5D566B4}" destId="{C7874FB7-341E-4B3F-A04D-317FCD4E1F83}" srcOrd="0" destOrd="0" presId="urn:microsoft.com/office/officeart/2018/2/layout/IconVerticalSolidList"/>
    <dgm:cxn modelId="{31362470-4181-430B-ABEF-94928BCC4C5C}" srcId="{96D545D0-B1AD-4CB2-9393-D46271F8C45A}" destId="{AFD518B9-1EE9-47A5-9B7C-366D034CE337}" srcOrd="1" destOrd="0" parTransId="{CA2911BD-C6B6-4F3E-8390-E233551630E8}" sibTransId="{9E17303B-1230-461C-A4C4-C9BAC4717E14}"/>
    <dgm:cxn modelId="{46FC0DCD-462C-41CC-A798-64E8CA3A1A85}" type="presOf" srcId="{237A1DE3-F3B8-4523-A1FA-2A3963B8D9BC}" destId="{E9718919-15ED-4F13-9F7A-9BA7967DD2C9}" srcOrd="0" destOrd="0" presId="urn:microsoft.com/office/officeart/2018/2/layout/IconVerticalSolidList"/>
    <dgm:cxn modelId="{483EACD8-AFE6-4B2E-A533-467A58CCB479}" type="presOf" srcId="{AFD518B9-1EE9-47A5-9B7C-366D034CE337}" destId="{01196D1D-6475-407E-8214-19185C8C3EA7}" srcOrd="0" destOrd="0" presId="urn:microsoft.com/office/officeart/2018/2/layout/IconVerticalSolidList"/>
    <dgm:cxn modelId="{14ECA8E7-617F-456F-8979-A11B2275AB1D}" type="presOf" srcId="{96D545D0-B1AD-4CB2-9393-D46271F8C45A}" destId="{382CB850-DB20-4540-BD29-C03D79F52231}" srcOrd="0" destOrd="0" presId="urn:microsoft.com/office/officeart/2018/2/layout/IconVerticalSolidList"/>
    <dgm:cxn modelId="{DA33F1EB-A38F-423C-B453-2FA190354275}" srcId="{96D545D0-B1AD-4CB2-9393-D46271F8C45A}" destId="{237A1DE3-F3B8-4523-A1FA-2A3963B8D9BC}" srcOrd="0" destOrd="0" parTransId="{E5F1B843-F338-4621-8A10-0A778A9F6A86}" sibTransId="{6E3EAC55-C777-47B8-88E2-0A360F8BCDBD}"/>
    <dgm:cxn modelId="{C632A8F8-D10A-4DBC-B637-4CDE6A7A3404}" srcId="{96D545D0-B1AD-4CB2-9393-D46271F8C45A}" destId="{16E8AF60-73B1-463F-B175-81F3F5D566B4}" srcOrd="2" destOrd="0" parTransId="{0B97D281-5148-42E6-8471-9B0927ADE566}" sibTransId="{56938C63-1D8A-4454-92F0-4A26336F484B}"/>
    <dgm:cxn modelId="{22DEAADB-481B-4C6C-B38A-B61B1838AEBB}" type="presParOf" srcId="{382CB850-DB20-4540-BD29-C03D79F52231}" destId="{48FE658A-F0B0-4755-8035-FB7CCC40373C}" srcOrd="0" destOrd="0" presId="urn:microsoft.com/office/officeart/2018/2/layout/IconVerticalSolidList"/>
    <dgm:cxn modelId="{001B8A2F-1171-424F-8E9B-7A659355911F}" type="presParOf" srcId="{48FE658A-F0B0-4755-8035-FB7CCC40373C}" destId="{72126C6E-C248-47FB-BFFA-7C5FFBD9D0BF}" srcOrd="0" destOrd="0" presId="urn:microsoft.com/office/officeart/2018/2/layout/IconVerticalSolidList"/>
    <dgm:cxn modelId="{FBFC6E26-3D96-4CEC-BD99-20091AD98440}" type="presParOf" srcId="{48FE658A-F0B0-4755-8035-FB7CCC40373C}" destId="{04F92C42-D87A-4554-82D2-7E7BEDCED44B}" srcOrd="1" destOrd="0" presId="urn:microsoft.com/office/officeart/2018/2/layout/IconVerticalSolidList"/>
    <dgm:cxn modelId="{B2C63647-B5BF-4502-8E64-3CBF951FA37A}" type="presParOf" srcId="{48FE658A-F0B0-4755-8035-FB7CCC40373C}" destId="{DEF83509-59B0-4801-B39C-F203323056FE}" srcOrd="2" destOrd="0" presId="urn:microsoft.com/office/officeart/2018/2/layout/IconVerticalSolidList"/>
    <dgm:cxn modelId="{A4C5D526-D182-49A9-9FA5-CE626D113638}" type="presParOf" srcId="{48FE658A-F0B0-4755-8035-FB7CCC40373C}" destId="{E9718919-15ED-4F13-9F7A-9BA7967DD2C9}" srcOrd="3" destOrd="0" presId="urn:microsoft.com/office/officeart/2018/2/layout/IconVerticalSolidList"/>
    <dgm:cxn modelId="{5EC17B6E-AA46-471D-BB38-E77B94BD6BC3}" type="presParOf" srcId="{382CB850-DB20-4540-BD29-C03D79F52231}" destId="{9016CCDF-10E5-4B3E-ADB7-C12C14CF39BF}" srcOrd="1" destOrd="0" presId="urn:microsoft.com/office/officeart/2018/2/layout/IconVerticalSolidList"/>
    <dgm:cxn modelId="{C8DC7D35-3E0F-4513-82CF-5C0FEE7056D8}" type="presParOf" srcId="{382CB850-DB20-4540-BD29-C03D79F52231}" destId="{0E31692C-4FD0-494A-B489-018F5FD094F0}" srcOrd="2" destOrd="0" presId="urn:microsoft.com/office/officeart/2018/2/layout/IconVerticalSolidList"/>
    <dgm:cxn modelId="{0AD5B0E4-4721-4C3E-8E75-DBAB53DA8C07}" type="presParOf" srcId="{0E31692C-4FD0-494A-B489-018F5FD094F0}" destId="{3167E88E-E714-4F8F-9A19-9F2E3F205ECA}" srcOrd="0" destOrd="0" presId="urn:microsoft.com/office/officeart/2018/2/layout/IconVerticalSolidList"/>
    <dgm:cxn modelId="{1080C725-83FE-4B62-B23D-F3F4FA487218}" type="presParOf" srcId="{0E31692C-4FD0-494A-B489-018F5FD094F0}" destId="{78AFC026-94BC-4990-AE44-DDA158116984}" srcOrd="1" destOrd="0" presId="urn:microsoft.com/office/officeart/2018/2/layout/IconVerticalSolidList"/>
    <dgm:cxn modelId="{BF85DB1A-8105-474C-86F8-3CF487EDFA21}" type="presParOf" srcId="{0E31692C-4FD0-494A-B489-018F5FD094F0}" destId="{CFE46197-E0C9-4813-B0DB-6FAC32524A6B}" srcOrd="2" destOrd="0" presId="urn:microsoft.com/office/officeart/2018/2/layout/IconVerticalSolidList"/>
    <dgm:cxn modelId="{22F3CF84-3787-42E0-97D0-D7B5F95D3C00}" type="presParOf" srcId="{0E31692C-4FD0-494A-B489-018F5FD094F0}" destId="{01196D1D-6475-407E-8214-19185C8C3EA7}" srcOrd="3" destOrd="0" presId="urn:microsoft.com/office/officeart/2018/2/layout/IconVerticalSolidList"/>
    <dgm:cxn modelId="{4D424BFB-3DE6-466F-A5E3-658E69A23F82}" type="presParOf" srcId="{382CB850-DB20-4540-BD29-C03D79F52231}" destId="{0F5F730B-930B-48CF-8CF2-5D0855A24DF5}" srcOrd="3" destOrd="0" presId="urn:microsoft.com/office/officeart/2018/2/layout/IconVerticalSolidList"/>
    <dgm:cxn modelId="{DDB9EFAD-CC87-46E9-843D-D10FCB002181}" type="presParOf" srcId="{382CB850-DB20-4540-BD29-C03D79F52231}" destId="{A961086B-C7BC-46BA-9776-220E6DD69A01}" srcOrd="4" destOrd="0" presId="urn:microsoft.com/office/officeart/2018/2/layout/IconVerticalSolidList"/>
    <dgm:cxn modelId="{F9C70C86-ED41-4589-B0B8-476A99DF5239}" type="presParOf" srcId="{A961086B-C7BC-46BA-9776-220E6DD69A01}" destId="{59AC6F7D-3C2F-4693-8C7A-943DE01FDBFB}" srcOrd="0" destOrd="0" presId="urn:microsoft.com/office/officeart/2018/2/layout/IconVerticalSolidList"/>
    <dgm:cxn modelId="{05560961-992B-4633-B7AA-01DD5015082D}" type="presParOf" srcId="{A961086B-C7BC-46BA-9776-220E6DD69A01}" destId="{838A83F8-CB0B-4D28-89D6-913F532874BC}" srcOrd="1" destOrd="0" presId="urn:microsoft.com/office/officeart/2018/2/layout/IconVerticalSolidList"/>
    <dgm:cxn modelId="{7F70A889-761D-4050-99F2-31D59E9E637D}" type="presParOf" srcId="{A961086B-C7BC-46BA-9776-220E6DD69A01}" destId="{AA594163-5510-4DDE-BD65-03F385521340}" srcOrd="2" destOrd="0" presId="urn:microsoft.com/office/officeart/2018/2/layout/IconVerticalSolidList"/>
    <dgm:cxn modelId="{5B5BE3B1-B450-4DDE-BB67-0B8314054D55}" type="presParOf" srcId="{A961086B-C7BC-46BA-9776-220E6DD69A01}" destId="{C7874FB7-341E-4B3F-A04D-317FCD4E1F8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1DB838-FA7D-4C37-8A35-14DF1FF27CF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C223EA9-39B1-42B3-A8E7-199FB5DB6F08}">
      <dgm:prSet/>
      <dgm:spPr/>
      <dgm:t>
        <a:bodyPr/>
        <a:lstStyle/>
        <a:p>
          <a:r>
            <a:rPr lang="en-US" b="1"/>
            <a:t>*Tip*</a:t>
          </a:r>
          <a:r>
            <a:rPr lang="en-US"/>
            <a:t> - This is different from your previous paragraphs. You must use evaluative language throughout this entire paragraph.</a:t>
          </a:r>
        </a:p>
      </dgm:t>
    </dgm:pt>
    <dgm:pt modelId="{79B35EE3-1AF1-4540-8F10-99AF7606C9AE}" type="parTrans" cxnId="{7606F972-F21A-4933-98E6-52ADF3584C94}">
      <dgm:prSet/>
      <dgm:spPr/>
      <dgm:t>
        <a:bodyPr/>
        <a:lstStyle/>
        <a:p>
          <a:endParaRPr lang="en-US"/>
        </a:p>
      </dgm:t>
    </dgm:pt>
    <dgm:pt modelId="{C3A78EDE-B064-416A-A88E-274DC4C78345}" type="sibTrans" cxnId="{7606F972-F21A-4933-98E6-52ADF3584C94}">
      <dgm:prSet/>
      <dgm:spPr/>
      <dgm:t>
        <a:bodyPr/>
        <a:lstStyle/>
        <a:p>
          <a:endParaRPr lang="en-US"/>
        </a:p>
      </dgm:t>
    </dgm:pt>
    <dgm:pt modelId="{B3455BDD-E3CD-47BB-B54F-3618ACB9C51A}">
      <dgm:prSet/>
      <dgm:spPr/>
      <dgm:t>
        <a:bodyPr/>
        <a:lstStyle/>
        <a:p>
          <a:r>
            <a:rPr lang="en-US" b="1"/>
            <a:t>Link </a:t>
          </a:r>
          <a:r>
            <a:rPr lang="en-US"/>
            <a:t>to some evaluative sentences: </a:t>
          </a:r>
          <a:r>
            <a:rPr lang="en-US">
              <a:hlinkClick xmlns:r="http://schemas.openxmlformats.org/officeDocument/2006/relationships" r:id="rId1"/>
            </a:rPr>
            <a:t>https://shshistory.com/extra%20pages/evaluation.pdf</a:t>
          </a:r>
          <a:endParaRPr lang="en-US"/>
        </a:p>
      </dgm:t>
    </dgm:pt>
    <dgm:pt modelId="{F4541902-43C9-4D61-BF12-42C7BF26F27C}" type="parTrans" cxnId="{AF30547C-6FBF-424A-9F86-761DAA417768}">
      <dgm:prSet/>
      <dgm:spPr/>
      <dgm:t>
        <a:bodyPr/>
        <a:lstStyle/>
        <a:p>
          <a:endParaRPr lang="en-US"/>
        </a:p>
      </dgm:t>
    </dgm:pt>
    <dgm:pt modelId="{37776B0A-6715-494E-8397-95A3A0F35A17}" type="sibTrans" cxnId="{AF30547C-6FBF-424A-9F86-761DAA417768}">
      <dgm:prSet/>
      <dgm:spPr/>
      <dgm:t>
        <a:bodyPr/>
        <a:lstStyle/>
        <a:p>
          <a:endParaRPr lang="en-US"/>
        </a:p>
      </dgm:t>
    </dgm:pt>
    <dgm:pt modelId="{2C1754C2-2A43-457A-AF4D-E8634C3D2037}">
      <dgm:prSet/>
      <dgm:spPr/>
      <dgm:t>
        <a:bodyPr/>
        <a:lstStyle/>
        <a:p>
          <a:r>
            <a:rPr lang="en-US" b="1"/>
            <a:t>Was your group fair?/</a:t>
          </a:r>
          <a:r>
            <a:rPr lang="en-US" b="1">
              <a:latin typeface="+mn-lt"/>
              <a:ea typeface="+mn-lt"/>
              <a:cs typeface="+mn-lt"/>
            </a:rPr>
            <a:t>Were</a:t>
          </a:r>
          <a:r>
            <a:rPr lang="en-US" b="1"/>
            <a:t> there any conflicts of interest? -</a:t>
          </a:r>
          <a:r>
            <a:rPr lang="en-US"/>
            <a:t> This is where you will use those anonymous names for your group. Don't be afraid to express yourself. If something was good or bad, speak up! How well did you guys work together? Did you regret working with some members? Who was the most helpful and who was the least?</a:t>
          </a:r>
        </a:p>
      </dgm:t>
    </dgm:pt>
    <dgm:pt modelId="{E4694078-B040-4F13-AB0D-BFC30E4F0714}" type="parTrans" cxnId="{2B0218D9-1415-45DE-BEDE-DC48115B196F}">
      <dgm:prSet/>
      <dgm:spPr/>
      <dgm:t>
        <a:bodyPr/>
        <a:lstStyle/>
        <a:p>
          <a:endParaRPr lang="en-US"/>
        </a:p>
      </dgm:t>
    </dgm:pt>
    <dgm:pt modelId="{F5E6EAA9-6181-43F4-801D-993678772AB8}" type="sibTrans" cxnId="{2B0218D9-1415-45DE-BEDE-DC48115B196F}">
      <dgm:prSet/>
      <dgm:spPr/>
      <dgm:t>
        <a:bodyPr/>
        <a:lstStyle/>
        <a:p>
          <a:endParaRPr lang="en-US"/>
        </a:p>
      </dgm:t>
    </dgm:pt>
    <dgm:pt modelId="{AF77E323-B64F-4305-87C2-B58252849CD3}">
      <dgm:prSet/>
      <dgm:spPr/>
      <dgm:t>
        <a:bodyPr/>
        <a:lstStyle/>
        <a:p>
          <a:r>
            <a:rPr lang="en-US" b="1"/>
            <a:t>Communication </a:t>
          </a:r>
          <a:r>
            <a:rPr lang="en-US"/>
            <a:t>– How did your group talk? Through text, in class, by meeting up places? Was the communication consistent and helpful?</a:t>
          </a:r>
        </a:p>
      </dgm:t>
    </dgm:pt>
    <dgm:pt modelId="{02C9868A-3574-476F-B5D1-605E31C9A1F4}" type="parTrans" cxnId="{83476D54-A2A4-47B1-82EC-C9D37AC4F74E}">
      <dgm:prSet/>
      <dgm:spPr/>
      <dgm:t>
        <a:bodyPr/>
        <a:lstStyle/>
        <a:p>
          <a:endParaRPr lang="en-US"/>
        </a:p>
      </dgm:t>
    </dgm:pt>
    <dgm:pt modelId="{7E451A62-E57F-4104-A9A6-3D4D664831FF}" type="sibTrans" cxnId="{83476D54-A2A4-47B1-82EC-C9D37AC4F74E}">
      <dgm:prSet/>
      <dgm:spPr/>
      <dgm:t>
        <a:bodyPr/>
        <a:lstStyle/>
        <a:p>
          <a:endParaRPr lang="en-US"/>
        </a:p>
      </dgm:t>
    </dgm:pt>
    <dgm:pt modelId="{39212F7B-94DC-4948-B99E-2DC05DC656DA}" type="pres">
      <dgm:prSet presAssocID="{791DB838-FA7D-4C37-8A35-14DF1FF27CFC}" presName="root" presStyleCnt="0">
        <dgm:presLayoutVars>
          <dgm:dir/>
          <dgm:resizeHandles val="exact"/>
        </dgm:presLayoutVars>
      </dgm:prSet>
      <dgm:spPr/>
    </dgm:pt>
    <dgm:pt modelId="{A4E69CA4-D3F7-4671-86E3-1DA4786C36F1}" type="pres">
      <dgm:prSet presAssocID="{4C223EA9-39B1-42B3-A8E7-199FB5DB6F08}" presName="compNode" presStyleCnt="0"/>
      <dgm:spPr/>
    </dgm:pt>
    <dgm:pt modelId="{AD375331-C6BF-4944-9E55-09A45EC618C1}" type="pres">
      <dgm:prSet presAssocID="{4C223EA9-39B1-42B3-A8E7-199FB5DB6F08}" presName="bgRect" presStyleLbl="bgShp" presStyleIdx="0" presStyleCnt="4"/>
      <dgm:spPr/>
    </dgm:pt>
    <dgm:pt modelId="{40FF2B0A-8B26-4CF6-AA01-DFC0668198ED}" type="pres">
      <dgm:prSet presAssocID="{4C223EA9-39B1-42B3-A8E7-199FB5DB6F08}"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Open Quotation Mark"/>
        </a:ext>
      </dgm:extLst>
    </dgm:pt>
    <dgm:pt modelId="{F18FD980-AD44-4BFA-A7A5-61DC05421436}" type="pres">
      <dgm:prSet presAssocID="{4C223EA9-39B1-42B3-A8E7-199FB5DB6F08}" presName="spaceRect" presStyleCnt="0"/>
      <dgm:spPr/>
    </dgm:pt>
    <dgm:pt modelId="{EB77E199-54FE-47D7-9E06-92486AFB3E4B}" type="pres">
      <dgm:prSet presAssocID="{4C223EA9-39B1-42B3-A8E7-199FB5DB6F08}" presName="parTx" presStyleLbl="revTx" presStyleIdx="0" presStyleCnt="4">
        <dgm:presLayoutVars>
          <dgm:chMax val="0"/>
          <dgm:chPref val="0"/>
        </dgm:presLayoutVars>
      </dgm:prSet>
      <dgm:spPr/>
    </dgm:pt>
    <dgm:pt modelId="{6FCEFF00-55C5-45FC-B492-52A513382C6B}" type="pres">
      <dgm:prSet presAssocID="{C3A78EDE-B064-416A-A88E-274DC4C78345}" presName="sibTrans" presStyleCnt="0"/>
      <dgm:spPr/>
    </dgm:pt>
    <dgm:pt modelId="{D3498E46-B1A6-49C4-8272-C161B3032D4D}" type="pres">
      <dgm:prSet presAssocID="{B3455BDD-E3CD-47BB-B54F-3618ACB9C51A}" presName="compNode" presStyleCnt="0"/>
      <dgm:spPr/>
    </dgm:pt>
    <dgm:pt modelId="{A6AAA582-67EB-4E51-9EE4-CB2453854DB6}" type="pres">
      <dgm:prSet presAssocID="{B3455BDD-E3CD-47BB-B54F-3618ACB9C51A}" presName="bgRect" presStyleLbl="bgShp" presStyleIdx="1" presStyleCnt="4"/>
      <dgm:spPr/>
    </dgm:pt>
    <dgm:pt modelId="{3EFA337F-5BA5-40F5-B3F4-CC94FB1962F5}" type="pres">
      <dgm:prSet presAssocID="{B3455BDD-E3CD-47BB-B54F-3618ACB9C51A}"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Link"/>
        </a:ext>
      </dgm:extLst>
    </dgm:pt>
    <dgm:pt modelId="{9EE0CC00-40FE-4FFF-9F4C-7B5D1F9EBA91}" type="pres">
      <dgm:prSet presAssocID="{B3455BDD-E3CD-47BB-B54F-3618ACB9C51A}" presName="spaceRect" presStyleCnt="0"/>
      <dgm:spPr/>
    </dgm:pt>
    <dgm:pt modelId="{FE2392F0-9321-4927-8DF5-E8FEADBFEE5E}" type="pres">
      <dgm:prSet presAssocID="{B3455BDD-E3CD-47BB-B54F-3618ACB9C51A}" presName="parTx" presStyleLbl="revTx" presStyleIdx="1" presStyleCnt="4">
        <dgm:presLayoutVars>
          <dgm:chMax val="0"/>
          <dgm:chPref val="0"/>
        </dgm:presLayoutVars>
      </dgm:prSet>
      <dgm:spPr/>
    </dgm:pt>
    <dgm:pt modelId="{EFF9F3C3-D026-4B2A-8E79-584E81ACFB12}" type="pres">
      <dgm:prSet presAssocID="{37776B0A-6715-494E-8397-95A3A0F35A17}" presName="sibTrans" presStyleCnt="0"/>
      <dgm:spPr/>
    </dgm:pt>
    <dgm:pt modelId="{9C5A1000-FB7D-4587-BB3A-E5375030D226}" type="pres">
      <dgm:prSet presAssocID="{2C1754C2-2A43-457A-AF4D-E8634C3D2037}" presName="compNode" presStyleCnt="0"/>
      <dgm:spPr/>
    </dgm:pt>
    <dgm:pt modelId="{CC7BB596-21C2-48E9-AC9A-7A4859495819}" type="pres">
      <dgm:prSet presAssocID="{2C1754C2-2A43-457A-AF4D-E8634C3D2037}" presName="bgRect" presStyleLbl="bgShp" presStyleIdx="2" presStyleCnt="4"/>
      <dgm:spPr/>
    </dgm:pt>
    <dgm:pt modelId="{E100F6F2-5DEF-438D-81A5-B09C9234962B}" type="pres">
      <dgm:prSet presAssocID="{2C1754C2-2A43-457A-AF4D-E8634C3D2037}"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Judge"/>
        </a:ext>
      </dgm:extLst>
    </dgm:pt>
    <dgm:pt modelId="{9FF99162-5DEF-404C-BF24-AE45C07437DB}" type="pres">
      <dgm:prSet presAssocID="{2C1754C2-2A43-457A-AF4D-E8634C3D2037}" presName="spaceRect" presStyleCnt="0"/>
      <dgm:spPr/>
    </dgm:pt>
    <dgm:pt modelId="{7CEEE588-09CA-4550-9F52-BC962CE61CF2}" type="pres">
      <dgm:prSet presAssocID="{2C1754C2-2A43-457A-AF4D-E8634C3D2037}" presName="parTx" presStyleLbl="revTx" presStyleIdx="2" presStyleCnt="4">
        <dgm:presLayoutVars>
          <dgm:chMax val="0"/>
          <dgm:chPref val="0"/>
        </dgm:presLayoutVars>
      </dgm:prSet>
      <dgm:spPr/>
    </dgm:pt>
    <dgm:pt modelId="{739AC690-4B19-4919-A54F-722D20DB3D9A}" type="pres">
      <dgm:prSet presAssocID="{F5E6EAA9-6181-43F4-801D-993678772AB8}" presName="sibTrans" presStyleCnt="0"/>
      <dgm:spPr/>
    </dgm:pt>
    <dgm:pt modelId="{DE109232-3D83-4DC1-A58E-CEC9DA67D092}" type="pres">
      <dgm:prSet presAssocID="{AF77E323-B64F-4305-87C2-B58252849CD3}" presName="compNode" presStyleCnt="0"/>
      <dgm:spPr/>
    </dgm:pt>
    <dgm:pt modelId="{D2377574-A90E-434E-B76B-AFEF80F496A3}" type="pres">
      <dgm:prSet presAssocID="{AF77E323-B64F-4305-87C2-B58252849CD3}" presName="bgRect" presStyleLbl="bgShp" presStyleIdx="3" presStyleCnt="4"/>
      <dgm:spPr/>
    </dgm:pt>
    <dgm:pt modelId="{3E340506-73D9-498C-83F6-AA0E85CFFFDF}" type="pres">
      <dgm:prSet presAssocID="{AF77E323-B64F-4305-87C2-B58252849CD3}"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Chat"/>
        </a:ext>
      </dgm:extLst>
    </dgm:pt>
    <dgm:pt modelId="{BF7B68E1-8D01-4740-AF2F-90E69B4BC403}" type="pres">
      <dgm:prSet presAssocID="{AF77E323-B64F-4305-87C2-B58252849CD3}" presName="spaceRect" presStyleCnt="0"/>
      <dgm:spPr/>
    </dgm:pt>
    <dgm:pt modelId="{2CBB5FA8-0ACD-4F71-9AA4-D0077937BD2B}" type="pres">
      <dgm:prSet presAssocID="{AF77E323-B64F-4305-87C2-B58252849CD3}" presName="parTx" presStyleLbl="revTx" presStyleIdx="3" presStyleCnt="4">
        <dgm:presLayoutVars>
          <dgm:chMax val="0"/>
          <dgm:chPref val="0"/>
        </dgm:presLayoutVars>
      </dgm:prSet>
      <dgm:spPr/>
    </dgm:pt>
  </dgm:ptLst>
  <dgm:cxnLst>
    <dgm:cxn modelId="{DF223213-41AD-44D1-AA23-B5A222DD9482}" type="presOf" srcId="{791DB838-FA7D-4C37-8A35-14DF1FF27CFC}" destId="{39212F7B-94DC-4948-B99E-2DC05DC656DA}" srcOrd="0" destOrd="0" presId="urn:microsoft.com/office/officeart/2018/2/layout/IconVerticalSolidList"/>
    <dgm:cxn modelId="{0A37275E-1389-4570-BBFC-DEE9A51A3FD2}" type="presOf" srcId="{B3455BDD-E3CD-47BB-B54F-3618ACB9C51A}" destId="{FE2392F0-9321-4927-8DF5-E8FEADBFEE5E}" srcOrd="0" destOrd="0" presId="urn:microsoft.com/office/officeart/2018/2/layout/IconVerticalSolidList"/>
    <dgm:cxn modelId="{109C9360-F41B-4DE2-A3F1-7352DFC00F85}" type="presOf" srcId="{4C223EA9-39B1-42B3-A8E7-199FB5DB6F08}" destId="{EB77E199-54FE-47D7-9E06-92486AFB3E4B}" srcOrd="0" destOrd="0" presId="urn:microsoft.com/office/officeart/2018/2/layout/IconVerticalSolidList"/>
    <dgm:cxn modelId="{C251D063-1AA4-4F00-92CD-1C1C13DEFC35}" type="presOf" srcId="{AF77E323-B64F-4305-87C2-B58252849CD3}" destId="{2CBB5FA8-0ACD-4F71-9AA4-D0077937BD2B}" srcOrd="0" destOrd="0" presId="urn:microsoft.com/office/officeart/2018/2/layout/IconVerticalSolidList"/>
    <dgm:cxn modelId="{7606F972-F21A-4933-98E6-52ADF3584C94}" srcId="{791DB838-FA7D-4C37-8A35-14DF1FF27CFC}" destId="{4C223EA9-39B1-42B3-A8E7-199FB5DB6F08}" srcOrd="0" destOrd="0" parTransId="{79B35EE3-1AF1-4540-8F10-99AF7606C9AE}" sibTransId="{C3A78EDE-B064-416A-A88E-274DC4C78345}"/>
    <dgm:cxn modelId="{83476D54-A2A4-47B1-82EC-C9D37AC4F74E}" srcId="{791DB838-FA7D-4C37-8A35-14DF1FF27CFC}" destId="{AF77E323-B64F-4305-87C2-B58252849CD3}" srcOrd="3" destOrd="0" parTransId="{02C9868A-3574-476F-B5D1-605E31C9A1F4}" sibTransId="{7E451A62-E57F-4104-A9A6-3D4D664831FF}"/>
    <dgm:cxn modelId="{AF30547C-6FBF-424A-9F86-761DAA417768}" srcId="{791DB838-FA7D-4C37-8A35-14DF1FF27CFC}" destId="{B3455BDD-E3CD-47BB-B54F-3618ACB9C51A}" srcOrd="1" destOrd="0" parTransId="{F4541902-43C9-4D61-BF12-42C7BF26F27C}" sibTransId="{37776B0A-6715-494E-8397-95A3A0F35A17}"/>
    <dgm:cxn modelId="{2B0218D9-1415-45DE-BEDE-DC48115B196F}" srcId="{791DB838-FA7D-4C37-8A35-14DF1FF27CFC}" destId="{2C1754C2-2A43-457A-AF4D-E8634C3D2037}" srcOrd="2" destOrd="0" parTransId="{E4694078-B040-4F13-AB0D-BFC30E4F0714}" sibTransId="{F5E6EAA9-6181-43F4-801D-993678772AB8}"/>
    <dgm:cxn modelId="{4B54E9F5-6D3F-43E2-B6BF-96461110B5EF}" type="presOf" srcId="{2C1754C2-2A43-457A-AF4D-E8634C3D2037}" destId="{7CEEE588-09CA-4550-9F52-BC962CE61CF2}" srcOrd="0" destOrd="0" presId="urn:microsoft.com/office/officeart/2018/2/layout/IconVerticalSolidList"/>
    <dgm:cxn modelId="{5515A10F-AAD0-491A-A4B9-DB85F38859B9}" type="presParOf" srcId="{39212F7B-94DC-4948-B99E-2DC05DC656DA}" destId="{A4E69CA4-D3F7-4671-86E3-1DA4786C36F1}" srcOrd="0" destOrd="0" presId="urn:microsoft.com/office/officeart/2018/2/layout/IconVerticalSolidList"/>
    <dgm:cxn modelId="{5C70FB0B-F9F4-47BB-BEAF-2842EDAA1BA9}" type="presParOf" srcId="{A4E69CA4-D3F7-4671-86E3-1DA4786C36F1}" destId="{AD375331-C6BF-4944-9E55-09A45EC618C1}" srcOrd="0" destOrd="0" presId="urn:microsoft.com/office/officeart/2018/2/layout/IconVerticalSolidList"/>
    <dgm:cxn modelId="{946C9322-075D-47D6-9D75-A6F0712BD861}" type="presParOf" srcId="{A4E69CA4-D3F7-4671-86E3-1DA4786C36F1}" destId="{40FF2B0A-8B26-4CF6-AA01-DFC0668198ED}" srcOrd="1" destOrd="0" presId="urn:microsoft.com/office/officeart/2018/2/layout/IconVerticalSolidList"/>
    <dgm:cxn modelId="{7623E6C5-A94F-4220-AFF9-6D53E8E44119}" type="presParOf" srcId="{A4E69CA4-D3F7-4671-86E3-1DA4786C36F1}" destId="{F18FD980-AD44-4BFA-A7A5-61DC05421436}" srcOrd="2" destOrd="0" presId="urn:microsoft.com/office/officeart/2018/2/layout/IconVerticalSolidList"/>
    <dgm:cxn modelId="{001F96C4-7246-4079-99A0-EAA61AE1082E}" type="presParOf" srcId="{A4E69CA4-D3F7-4671-86E3-1DA4786C36F1}" destId="{EB77E199-54FE-47D7-9E06-92486AFB3E4B}" srcOrd="3" destOrd="0" presId="urn:microsoft.com/office/officeart/2018/2/layout/IconVerticalSolidList"/>
    <dgm:cxn modelId="{D2444E9E-1015-4536-90AD-21C40D3F9C4E}" type="presParOf" srcId="{39212F7B-94DC-4948-B99E-2DC05DC656DA}" destId="{6FCEFF00-55C5-45FC-B492-52A513382C6B}" srcOrd="1" destOrd="0" presId="urn:microsoft.com/office/officeart/2018/2/layout/IconVerticalSolidList"/>
    <dgm:cxn modelId="{39CA829D-4999-470F-B867-EB4CB6F070A8}" type="presParOf" srcId="{39212F7B-94DC-4948-B99E-2DC05DC656DA}" destId="{D3498E46-B1A6-49C4-8272-C161B3032D4D}" srcOrd="2" destOrd="0" presId="urn:microsoft.com/office/officeart/2018/2/layout/IconVerticalSolidList"/>
    <dgm:cxn modelId="{6EA2044F-D4E4-4F61-8661-22BA657D10B4}" type="presParOf" srcId="{D3498E46-B1A6-49C4-8272-C161B3032D4D}" destId="{A6AAA582-67EB-4E51-9EE4-CB2453854DB6}" srcOrd="0" destOrd="0" presId="urn:microsoft.com/office/officeart/2018/2/layout/IconVerticalSolidList"/>
    <dgm:cxn modelId="{175B9A17-6BCA-426A-BA6C-E132B8403EA4}" type="presParOf" srcId="{D3498E46-B1A6-49C4-8272-C161B3032D4D}" destId="{3EFA337F-5BA5-40F5-B3F4-CC94FB1962F5}" srcOrd="1" destOrd="0" presId="urn:microsoft.com/office/officeart/2018/2/layout/IconVerticalSolidList"/>
    <dgm:cxn modelId="{564049EA-97DB-482E-BB41-6E284A3EE1F1}" type="presParOf" srcId="{D3498E46-B1A6-49C4-8272-C161B3032D4D}" destId="{9EE0CC00-40FE-4FFF-9F4C-7B5D1F9EBA91}" srcOrd="2" destOrd="0" presId="urn:microsoft.com/office/officeart/2018/2/layout/IconVerticalSolidList"/>
    <dgm:cxn modelId="{27DF00B9-2297-4EC8-B4B8-9A85F22CCF67}" type="presParOf" srcId="{D3498E46-B1A6-49C4-8272-C161B3032D4D}" destId="{FE2392F0-9321-4927-8DF5-E8FEADBFEE5E}" srcOrd="3" destOrd="0" presId="urn:microsoft.com/office/officeart/2018/2/layout/IconVerticalSolidList"/>
    <dgm:cxn modelId="{789E440E-C554-4AF3-A0F0-6281E431C103}" type="presParOf" srcId="{39212F7B-94DC-4948-B99E-2DC05DC656DA}" destId="{EFF9F3C3-D026-4B2A-8E79-584E81ACFB12}" srcOrd="3" destOrd="0" presId="urn:microsoft.com/office/officeart/2018/2/layout/IconVerticalSolidList"/>
    <dgm:cxn modelId="{7BB02AAA-F22D-4360-BEF8-BBC3D50EBB16}" type="presParOf" srcId="{39212F7B-94DC-4948-B99E-2DC05DC656DA}" destId="{9C5A1000-FB7D-4587-BB3A-E5375030D226}" srcOrd="4" destOrd="0" presId="urn:microsoft.com/office/officeart/2018/2/layout/IconVerticalSolidList"/>
    <dgm:cxn modelId="{C4D16ACB-3B7A-4451-A20A-C9CCE4AFDF64}" type="presParOf" srcId="{9C5A1000-FB7D-4587-BB3A-E5375030D226}" destId="{CC7BB596-21C2-48E9-AC9A-7A4859495819}" srcOrd="0" destOrd="0" presId="urn:microsoft.com/office/officeart/2018/2/layout/IconVerticalSolidList"/>
    <dgm:cxn modelId="{561C7E96-1546-4812-8EA2-922EA2811B76}" type="presParOf" srcId="{9C5A1000-FB7D-4587-BB3A-E5375030D226}" destId="{E100F6F2-5DEF-438D-81A5-B09C9234962B}" srcOrd="1" destOrd="0" presId="urn:microsoft.com/office/officeart/2018/2/layout/IconVerticalSolidList"/>
    <dgm:cxn modelId="{1C988527-CC84-45D2-B4A7-21374768B34C}" type="presParOf" srcId="{9C5A1000-FB7D-4587-BB3A-E5375030D226}" destId="{9FF99162-5DEF-404C-BF24-AE45C07437DB}" srcOrd="2" destOrd="0" presId="urn:microsoft.com/office/officeart/2018/2/layout/IconVerticalSolidList"/>
    <dgm:cxn modelId="{2CDFACAF-820E-4E33-BABA-DA10BDB03A64}" type="presParOf" srcId="{9C5A1000-FB7D-4587-BB3A-E5375030D226}" destId="{7CEEE588-09CA-4550-9F52-BC962CE61CF2}" srcOrd="3" destOrd="0" presId="urn:microsoft.com/office/officeart/2018/2/layout/IconVerticalSolidList"/>
    <dgm:cxn modelId="{884DC251-5D7B-4B43-BA36-10C665D413CC}" type="presParOf" srcId="{39212F7B-94DC-4948-B99E-2DC05DC656DA}" destId="{739AC690-4B19-4919-A54F-722D20DB3D9A}" srcOrd="5" destOrd="0" presId="urn:microsoft.com/office/officeart/2018/2/layout/IconVerticalSolidList"/>
    <dgm:cxn modelId="{1ED7CE20-43B5-4CF4-B479-BA48246F7C0C}" type="presParOf" srcId="{39212F7B-94DC-4948-B99E-2DC05DC656DA}" destId="{DE109232-3D83-4DC1-A58E-CEC9DA67D092}" srcOrd="6" destOrd="0" presId="urn:microsoft.com/office/officeart/2018/2/layout/IconVerticalSolidList"/>
    <dgm:cxn modelId="{B3486CC4-BFBA-48D5-A585-9AB3737CC7DF}" type="presParOf" srcId="{DE109232-3D83-4DC1-A58E-CEC9DA67D092}" destId="{D2377574-A90E-434E-B76B-AFEF80F496A3}" srcOrd="0" destOrd="0" presId="urn:microsoft.com/office/officeart/2018/2/layout/IconVerticalSolidList"/>
    <dgm:cxn modelId="{55BEA8EA-B538-405A-9DE0-76DEC031E80C}" type="presParOf" srcId="{DE109232-3D83-4DC1-A58E-CEC9DA67D092}" destId="{3E340506-73D9-498C-83F6-AA0E85CFFFDF}" srcOrd="1" destOrd="0" presId="urn:microsoft.com/office/officeart/2018/2/layout/IconVerticalSolidList"/>
    <dgm:cxn modelId="{FC8C7924-2558-4F86-9DBB-93CFE768F7FC}" type="presParOf" srcId="{DE109232-3D83-4DC1-A58E-CEC9DA67D092}" destId="{BF7B68E1-8D01-4740-AF2F-90E69B4BC403}" srcOrd="2" destOrd="0" presId="urn:microsoft.com/office/officeart/2018/2/layout/IconVerticalSolidList"/>
    <dgm:cxn modelId="{9C85043B-2490-4CBC-B9EC-69E8C9E00597}" type="presParOf" srcId="{DE109232-3D83-4DC1-A58E-CEC9DA67D092}" destId="{2CBB5FA8-0ACD-4F71-9AA4-D0077937BD2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C06FD7-424C-46E0-81C3-F8074B481B2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61F9043-ADA3-4270-86D5-9BA20E2193C8}">
      <dgm:prSet/>
      <dgm:spPr/>
      <dgm:t>
        <a:bodyPr/>
        <a:lstStyle/>
        <a:p>
          <a:r>
            <a:rPr lang="en-US" b="1" dirty="0"/>
            <a:t>Solutions </a:t>
          </a:r>
          <a:r>
            <a:rPr lang="en-US" dirty="0"/>
            <a:t>– What solutions did your group have? Were they all similar or different. Did some group members share the same solution? Talk about the process the group used to pick the best solution.</a:t>
          </a:r>
        </a:p>
      </dgm:t>
    </dgm:pt>
    <dgm:pt modelId="{5B5FEC1C-B88A-4255-8066-EE6D517E3888}" type="parTrans" cxnId="{943195D4-C2B9-4D15-A179-9DD9D12E583E}">
      <dgm:prSet/>
      <dgm:spPr/>
      <dgm:t>
        <a:bodyPr/>
        <a:lstStyle/>
        <a:p>
          <a:endParaRPr lang="en-US"/>
        </a:p>
      </dgm:t>
    </dgm:pt>
    <dgm:pt modelId="{525787A4-5B27-436A-B664-F0DAA18C91A7}" type="sibTrans" cxnId="{943195D4-C2B9-4D15-A179-9DD9D12E583E}">
      <dgm:prSet/>
      <dgm:spPr/>
      <dgm:t>
        <a:bodyPr/>
        <a:lstStyle/>
        <a:p>
          <a:endParaRPr lang="en-US"/>
        </a:p>
      </dgm:t>
    </dgm:pt>
    <dgm:pt modelId="{C88C8668-CF97-4642-9D14-7987573BAE1D}">
      <dgm:prSet/>
      <dgm:spPr/>
      <dgm:t>
        <a:bodyPr/>
        <a:lstStyle/>
        <a:p>
          <a:pPr rtl="0"/>
          <a:r>
            <a:rPr lang="en-US" b="1" dirty="0"/>
            <a:t>Why? </a:t>
          </a:r>
          <a:r>
            <a:rPr lang="en-US" b="1" dirty="0">
              <a:latin typeface="Modern Love"/>
            </a:rPr>
            <a:t>-</a:t>
          </a:r>
          <a:r>
            <a:rPr lang="en-US" b="1" dirty="0">
              <a:latin typeface="Calibri"/>
              <a:cs typeface="Calibri"/>
            </a:rPr>
            <a:t> </a:t>
          </a:r>
          <a:r>
            <a:rPr lang="en-US" dirty="0">
              <a:latin typeface="The Hand"/>
              <a:cs typeface="Calibri"/>
            </a:rPr>
            <a:t>Why did you guys choose that solution? What were the strengths and weaknesses of it? Did it help solve aspects of all of your perspectives?</a:t>
          </a:r>
        </a:p>
      </dgm:t>
    </dgm:pt>
    <dgm:pt modelId="{884F3C4F-959A-498B-86A2-8463A1BDD27E}" type="parTrans" cxnId="{5C9B3234-71CD-4D7F-976F-7DC3C9613058}">
      <dgm:prSet/>
      <dgm:spPr/>
      <dgm:t>
        <a:bodyPr/>
        <a:lstStyle/>
        <a:p>
          <a:endParaRPr lang="en-US"/>
        </a:p>
      </dgm:t>
    </dgm:pt>
    <dgm:pt modelId="{BFEC0A4C-5CC8-4758-8794-057314C7B6C4}" type="sibTrans" cxnId="{5C9B3234-71CD-4D7F-976F-7DC3C9613058}">
      <dgm:prSet/>
      <dgm:spPr/>
      <dgm:t>
        <a:bodyPr/>
        <a:lstStyle/>
        <a:p>
          <a:endParaRPr lang="en-US"/>
        </a:p>
      </dgm:t>
    </dgm:pt>
    <dgm:pt modelId="{4403B830-7DA7-46F2-841E-146158FC4E27}">
      <dgm:prSet/>
      <dgm:spPr/>
      <dgm:t>
        <a:bodyPr/>
        <a:lstStyle/>
        <a:p>
          <a:r>
            <a:rPr lang="en-US" b="1" dirty="0"/>
            <a:t>Individual </a:t>
          </a:r>
          <a:r>
            <a:rPr lang="en-US" dirty="0"/>
            <a:t>– Did you agree with the group solution? Why wasn't yours picked? What did you think the best solution was?</a:t>
          </a:r>
        </a:p>
      </dgm:t>
    </dgm:pt>
    <dgm:pt modelId="{F3ED5625-039B-4899-BC68-C9709CE26A7A}" type="parTrans" cxnId="{57DEC1D2-5F97-4B01-84BD-2BC7E948D6F4}">
      <dgm:prSet/>
      <dgm:spPr/>
      <dgm:t>
        <a:bodyPr/>
        <a:lstStyle/>
        <a:p>
          <a:endParaRPr lang="en-US"/>
        </a:p>
      </dgm:t>
    </dgm:pt>
    <dgm:pt modelId="{37442665-840D-4F6A-A833-0489CFCE5415}" type="sibTrans" cxnId="{57DEC1D2-5F97-4B01-84BD-2BC7E948D6F4}">
      <dgm:prSet/>
      <dgm:spPr/>
      <dgm:t>
        <a:bodyPr/>
        <a:lstStyle/>
        <a:p>
          <a:endParaRPr lang="en-US"/>
        </a:p>
      </dgm:t>
    </dgm:pt>
    <dgm:pt modelId="{B90700E5-B5F3-4DDD-B642-003C938822A2}" type="pres">
      <dgm:prSet presAssocID="{7FC06FD7-424C-46E0-81C3-F8074B481B2E}" presName="root" presStyleCnt="0">
        <dgm:presLayoutVars>
          <dgm:dir/>
          <dgm:resizeHandles val="exact"/>
        </dgm:presLayoutVars>
      </dgm:prSet>
      <dgm:spPr/>
    </dgm:pt>
    <dgm:pt modelId="{584CAE0C-3BF5-463D-BE16-F5D93287141F}" type="pres">
      <dgm:prSet presAssocID="{861F9043-ADA3-4270-86D5-9BA20E2193C8}" presName="compNode" presStyleCnt="0"/>
      <dgm:spPr/>
    </dgm:pt>
    <dgm:pt modelId="{981EB05C-E018-4608-963F-C4095424B641}" type="pres">
      <dgm:prSet presAssocID="{861F9043-ADA3-4270-86D5-9BA20E2193C8}" presName="bgRect" presStyleLbl="bgShp" presStyleIdx="0" presStyleCnt="3"/>
      <dgm:spPr/>
    </dgm:pt>
    <dgm:pt modelId="{1906B0E0-1F41-40D0-B87D-5B70600DF36C}" type="pres">
      <dgm:prSet presAssocID="{861F9043-ADA3-4270-86D5-9BA20E2193C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ustomer Review"/>
        </a:ext>
      </dgm:extLst>
    </dgm:pt>
    <dgm:pt modelId="{FA345718-C528-4BC6-A463-5ED6EBEA9EDF}" type="pres">
      <dgm:prSet presAssocID="{861F9043-ADA3-4270-86D5-9BA20E2193C8}" presName="spaceRect" presStyleCnt="0"/>
      <dgm:spPr/>
    </dgm:pt>
    <dgm:pt modelId="{72A9403F-550D-4647-8F7E-5719FD63F4DB}" type="pres">
      <dgm:prSet presAssocID="{861F9043-ADA3-4270-86D5-9BA20E2193C8}" presName="parTx" presStyleLbl="revTx" presStyleIdx="0" presStyleCnt="3">
        <dgm:presLayoutVars>
          <dgm:chMax val="0"/>
          <dgm:chPref val="0"/>
        </dgm:presLayoutVars>
      </dgm:prSet>
      <dgm:spPr/>
    </dgm:pt>
    <dgm:pt modelId="{A5E8FE9D-628B-4CB0-9DA8-A700EC9FD603}" type="pres">
      <dgm:prSet presAssocID="{525787A4-5B27-436A-B664-F0DAA18C91A7}" presName="sibTrans" presStyleCnt="0"/>
      <dgm:spPr/>
    </dgm:pt>
    <dgm:pt modelId="{B6183746-BE02-4A74-9AE8-C096FF7A0417}" type="pres">
      <dgm:prSet presAssocID="{C88C8668-CF97-4642-9D14-7987573BAE1D}" presName="compNode" presStyleCnt="0"/>
      <dgm:spPr/>
    </dgm:pt>
    <dgm:pt modelId="{388C453E-A066-40E8-954F-C140DD5CD962}" type="pres">
      <dgm:prSet presAssocID="{C88C8668-CF97-4642-9D14-7987573BAE1D}" presName="bgRect" presStyleLbl="bgShp" presStyleIdx="1" presStyleCnt="3"/>
      <dgm:spPr/>
    </dgm:pt>
    <dgm:pt modelId="{25BF8C9D-4B85-4D55-A763-E973F35182EB}" type="pres">
      <dgm:prSet presAssocID="{C88C8668-CF97-4642-9D14-7987573BAE1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6B875D22-5BED-4BAF-885C-F3EE8F2D842C}" type="pres">
      <dgm:prSet presAssocID="{C88C8668-CF97-4642-9D14-7987573BAE1D}" presName="spaceRect" presStyleCnt="0"/>
      <dgm:spPr/>
    </dgm:pt>
    <dgm:pt modelId="{5C04C28E-602C-4495-B039-C7A5CD4DC41B}" type="pres">
      <dgm:prSet presAssocID="{C88C8668-CF97-4642-9D14-7987573BAE1D}" presName="parTx" presStyleLbl="revTx" presStyleIdx="1" presStyleCnt="3">
        <dgm:presLayoutVars>
          <dgm:chMax val="0"/>
          <dgm:chPref val="0"/>
        </dgm:presLayoutVars>
      </dgm:prSet>
      <dgm:spPr/>
    </dgm:pt>
    <dgm:pt modelId="{1D027B2F-9E55-4CAD-8EC4-3DB5B4238FF7}" type="pres">
      <dgm:prSet presAssocID="{BFEC0A4C-5CC8-4758-8794-057314C7B6C4}" presName="sibTrans" presStyleCnt="0"/>
      <dgm:spPr/>
    </dgm:pt>
    <dgm:pt modelId="{AC285357-1893-4E8C-B2FE-99F34C55DD08}" type="pres">
      <dgm:prSet presAssocID="{4403B830-7DA7-46F2-841E-146158FC4E27}" presName="compNode" presStyleCnt="0"/>
      <dgm:spPr/>
    </dgm:pt>
    <dgm:pt modelId="{3B1E8367-B99F-4933-9117-37EBAA0C6854}" type="pres">
      <dgm:prSet presAssocID="{4403B830-7DA7-46F2-841E-146158FC4E27}" presName="bgRect" presStyleLbl="bgShp" presStyleIdx="2" presStyleCnt="3"/>
      <dgm:spPr/>
    </dgm:pt>
    <dgm:pt modelId="{647079AE-C163-4F89-8B2E-625D12B5222C}" type="pres">
      <dgm:prSet presAssocID="{4403B830-7DA7-46F2-841E-146158FC4E2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4DADA896-6FA0-4F81-A73D-FDC1AB4E3805}" type="pres">
      <dgm:prSet presAssocID="{4403B830-7DA7-46F2-841E-146158FC4E27}" presName="spaceRect" presStyleCnt="0"/>
      <dgm:spPr/>
    </dgm:pt>
    <dgm:pt modelId="{E3771649-1F7F-499B-A497-625B3B51F92A}" type="pres">
      <dgm:prSet presAssocID="{4403B830-7DA7-46F2-841E-146158FC4E27}" presName="parTx" presStyleLbl="revTx" presStyleIdx="2" presStyleCnt="3">
        <dgm:presLayoutVars>
          <dgm:chMax val="0"/>
          <dgm:chPref val="0"/>
        </dgm:presLayoutVars>
      </dgm:prSet>
      <dgm:spPr/>
    </dgm:pt>
  </dgm:ptLst>
  <dgm:cxnLst>
    <dgm:cxn modelId="{5C9B3234-71CD-4D7F-976F-7DC3C9613058}" srcId="{7FC06FD7-424C-46E0-81C3-F8074B481B2E}" destId="{C88C8668-CF97-4642-9D14-7987573BAE1D}" srcOrd="1" destOrd="0" parTransId="{884F3C4F-959A-498B-86A2-8463A1BDD27E}" sibTransId="{BFEC0A4C-5CC8-4758-8794-057314C7B6C4}"/>
    <dgm:cxn modelId="{D9D72968-7470-4BAC-98B2-27F2719464ED}" type="presOf" srcId="{7FC06FD7-424C-46E0-81C3-F8074B481B2E}" destId="{B90700E5-B5F3-4DDD-B642-003C938822A2}" srcOrd="0" destOrd="0" presId="urn:microsoft.com/office/officeart/2018/2/layout/IconVerticalSolidList"/>
    <dgm:cxn modelId="{57DEC1D2-5F97-4B01-84BD-2BC7E948D6F4}" srcId="{7FC06FD7-424C-46E0-81C3-F8074B481B2E}" destId="{4403B830-7DA7-46F2-841E-146158FC4E27}" srcOrd="2" destOrd="0" parTransId="{F3ED5625-039B-4899-BC68-C9709CE26A7A}" sibTransId="{37442665-840D-4F6A-A833-0489CFCE5415}"/>
    <dgm:cxn modelId="{943195D4-C2B9-4D15-A179-9DD9D12E583E}" srcId="{7FC06FD7-424C-46E0-81C3-F8074B481B2E}" destId="{861F9043-ADA3-4270-86D5-9BA20E2193C8}" srcOrd="0" destOrd="0" parTransId="{5B5FEC1C-B88A-4255-8066-EE6D517E3888}" sibTransId="{525787A4-5B27-436A-B664-F0DAA18C91A7}"/>
    <dgm:cxn modelId="{EC2CC7D4-8E40-4C1C-A8F3-19D170782C8D}" type="presOf" srcId="{4403B830-7DA7-46F2-841E-146158FC4E27}" destId="{E3771649-1F7F-499B-A497-625B3B51F92A}" srcOrd="0" destOrd="0" presId="urn:microsoft.com/office/officeart/2018/2/layout/IconVerticalSolidList"/>
    <dgm:cxn modelId="{8BF87BE1-47D4-4590-99D4-982574548FD3}" type="presOf" srcId="{C88C8668-CF97-4642-9D14-7987573BAE1D}" destId="{5C04C28E-602C-4495-B039-C7A5CD4DC41B}" srcOrd="0" destOrd="0" presId="urn:microsoft.com/office/officeart/2018/2/layout/IconVerticalSolidList"/>
    <dgm:cxn modelId="{738FC6F0-AE51-41A9-AE9E-58BBBA3402DA}" type="presOf" srcId="{861F9043-ADA3-4270-86D5-9BA20E2193C8}" destId="{72A9403F-550D-4647-8F7E-5719FD63F4DB}" srcOrd="0" destOrd="0" presId="urn:microsoft.com/office/officeart/2018/2/layout/IconVerticalSolidList"/>
    <dgm:cxn modelId="{5D73A2CF-F05D-4019-A19F-A5615AF3B071}" type="presParOf" srcId="{B90700E5-B5F3-4DDD-B642-003C938822A2}" destId="{584CAE0C-3BF5-463D-BE16-F5D93287141F}" srcOrd="0" destOrd="0" presId="urn:microsoft.com/office/officeart/2018/2/layout/IconVerticalSolidList"/>
    <dgm:cxn modelId="{28A1A7A6-FD66-4C1B-A8DF-8F3565BC44A0}" type="presParOf" srcId="{584CAE0C-3BF5-463D-BE16-F5D93287141F}" destId="{981EB05C-E018-4608-963F-C4095424B641}" srcOrd="0" destOrd="0" presId="urn:microsoft.com/office/officeart/2018/2/layout/IconVerticalSolidList"/>
    <dgm:cxn modelId="{0588A429-D0BB-4207-948B-2C4B7CE1471F}" type="presParOf" srcId="{584CAE0C-3BF5-463D-BE16-F5D93287141F}" destId="{1906B0E0-1F41-40D0-B87D-5B70600DF36C}" srcOrd="1" destOrd="0" presId="urn:microsoft.com/office/officeart/2018/2/layout/IconVerticalSolidList"/>
    <dgm:cxn modelId="{188EF8F7-4767-4696-B584-08224762F3E8}" type="presParOf" srcId="{584CAE0C-3BF5-463D-BE16-F5D93287141F}" destId="{FA345718-C528-4BC6-A463-5ED6EBEA9EDF}" srcOrd="2" destOrd="0" presId="urn:microsoft.com/office/officeart/2018/2/layout/IconVerticalSolidList"/>
    <dgm:cxn modelId="{3743A406-F5BD-41FA-A8E2-7AD2BA65F132}" type="presParOf" srcId="{584CAE0C-3BF5-463D-BE16-F5D93287141F}" destId="{72A9403F-550D-4647-8F7E-5719FD63F4DB}" srcOrd="3" destOrd="0" presId="urn:microsoft.com/office/officeart/2018/2/layout/IconVerticalSolidList"/>
    <dgm:cxn modelId="{58615078-0841-43F6-A6C1-33EB42D8B491}" type="presParOf" srcId="{B90700E5-B5F3-4DDD-B642-003C938822A2}" destId="{A5E8FE9D-628B-4CB0-9DA8-A700EC9FD603}" srcOrd="1" destOrd="0" presId="urn:microsoft.com/office/officeart/2018/2/layout/IconVerticalSolidList"/>
    <dgm:cxn modelId="{2774F994-BC0D-48FC-A149-BC00CB1983E9}" type="presParOf" srcId="{B90700E5-B5F3-4DDD-B642-003C938822A2}" destId="{B6183746-BE02-4A74-9AE8-C096FF7A0417}" srcOrd="2" destOrd="0" presId="urn:microsoft.com/office/officeart/2018/2/layout/IconVerticalSolidList"/>
    <dgm:cxn modelId="{6C59C3F3-7FAF-420D-BFA6-77109561C18A}" type="presParOf" srcId="{B6183746-BE02-4A74-9AE8-C096FF7A0417}" destId="{388C453E-A066-40E8-954F-C140DD5CD962}" srcOrd="0" destOrd="0" presId="urn:microsoft.com/office/officeart/2018/2/layout/IconVerticalSolidList"/>
    <dgm:cxn modelId="{478B992A-869D-47DD-8371-B9D69873B41E}" type="presParOf" srcId="{B6183746-BE02-4A74-9AE8-C096FF7A0417}" destId="{25BF8C9D-4B85-4D55-A763-E973F35182EB}" srcOrd="1" destOrd="0" presId="urn:microsoft.com/office/officeart/2018/2/layout/IconVerticalSolidList"/>
    <dgm:cxn modelId="{1D6206B3-9BDF-4896-9C5D-F33DF06D7768}" type="presParOf" srcId="{B6183746-BE02-4A74-9AE8-C096FF7A0417}" destId="{6B875D22-5BED-4BAF-885C-F3EE8F2D842C}" srcOrd="2" destOrd="0" presId="urn:microsoft.com/office/officeart/2018/2/layout/IconVerticalSolidList"/>
    <dgm:cxn modelId="{3AA49FDE-01B9-4EB5-8D24-A16D965E70D6}" type="presParOf" srcId="{B6183746-BE02-4A74-9AE8-C096FF7A0417}" destId="{5C04C28E-602C-4495-B039-C7A5CD4DC41B}" srcOrd="3" destOrd="0" presId="urn:microsoft.com/office/officeart/2018/2/layout/IconVerticalSolidList"/>
    <dgm:cxn modelId="{71D537A3-3DD4-4F92-A2C6-082D814260E5}" type="presParOf" srcId="{B90700E5-B5F3-4DDD-B642-003C938822A2}" destId="{1D027B2F-9E55-4CAD-8EC4-3DB5B4238FF7}" srcOrd="3" destOrd="0" presId="urn:microsoft.com/office/officeart/2018/2/layout/IconVerticalSolidList"/>
    <dgm:cxn modelId="{B68D0462-0FBD-4FE3-A57D-10E8A463784F}" type="presParOf" srcId="{B90700E5-B5F3-4DDD-B642-003C938822A2}" destId="{AC285357-1893-4E8C-B2FE-99F34C55DD08}" srcOrd="4" destOrd="0" presId="urn:microsoft.com/office/officeart/2018/2/layout/IconVerticalSolidList"/>
    <dgm:cxn modelId="{1CFBF3BC-CCE2-4DE7-9038-2D1AD7ECB627}" type="presParOf" srcId="{AC285357-1893-4E8C-B2FE-99F34C55DD08}" destId="{3B1E8367-B99F-4933-9117-37EBAA0C6854}" srcOrd="0" destOrd="0" presId="urn:microsoft.com/office/officeart/2018/2/layout/IconVerticalSolidList"/>
    <dgm:cxn modelId="{3AA2AEBF-8379-4406-94D3-0C58A1441612}" type="presParOf" srcId="{AC285357-1893-4E8C-B2FE-99F34C55DD08}" destId="{647079AE-C163-4F89-8B2E-625D12B5222C}" srcOrd="1" destOrd="0" presId="urn:microsoft.com/office/officeart/2018/2/layout/IconVerticalSolidList"/>
    <dgm:cxn modelId="{2FF31E1A-5C24-4E95-B325-47042E63B0FA}" type="presParOf" srcId="{AC285357-1893-4E8C-B2FE-99F34C55DD08}" destId="{4DADA896-6FA0-4F81-A73D-FDC1AB4E3805}" srcOrd="2" destOrd="0" presId="urn:microsoft.com/office/officeart/2018/2/layout/IconVerticalSolidList"/>
    <dgm:cxn modelId="{575BBC20-59FB-4898-BADC-EBE41CA67388}" type="presParOf" srcId="{AC285357-1893-4E8C-B2FE-99F34C55DD08}" destId="{E3771649-1F7F-499B-A497-625B3B51F92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802D47-32DE-411E-98E4-58091B287CA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6AF65D6-EDEE-4F8B-9BDF-DB3792349FAA}">
      <dgm:prSet/>
      <dgm:spPr/>
      <dgm:t>
        <a:bodyPr/>
        <a:lstStyle/>
        <a:p>
          <a:r>
            <a:rPr lang="en-US" b="1"/>
            <a:t>How has the work changed you?</a:t>
          </a:r>
          <a:r>
            <a:rPr lang="en-US"/>
            <a:t> - Did you find that you work better alone or with a group? Did you enjoy working with your group? </a:t>
          </a:r>
        </a:p>
      </dgm:t>
    </dgm:pt>
    <dgm:pt modelId="{C84E2178-63F3-410F-B895-D3CC977C28C7}" type="parTrans" cxnId="{AFAC73E7-5E9C-481D-9B33-07A8B1731605}">
      <dgm:prSet/>
      <dgm:spPr/>
      <dgm:t>
        <a:bodyPr/>
        <a:lstStyle/>
        <a:p>
          <a:endParaRPr lang="en-US"/>
        </a:p>
      </dgm:t>
    </dgm:pt>
    <dgm:pt modelId="{B81D2497-6FFB-4392-BFB2-C29C882D0DA7}" type="sibTrans" cxnId="{AFAC73E7-5E9C-481D-9B33-07A8B1731605}">
      <dgm:prSet/>
      <dgm:spPr/>
      <dgm:t>
        <a:bodyPr/>
        <a:lstStyle/>
        <a:p>
          <a:endParaRPr lang="en-US"/>
        </a:p>
      </dgm:t>
    </dgm:pt>
    <dgm:pt modelId="{961EFED3-54A9-446E-AAF2-52E03869F8AC}">
      <dgm:prSet/>
      <dgm:spPr/>
      <dgm:t>
        <a:bodyPr/>
        <a:lstStyle/>
        <a:p>
          <a:r>
            <a:rPr lang="en-US" b="1"/>
            <a:t>Did you learn anything about yourself or your group?</a:t>
          </a:r>
          <a:r>
            <a:rPr lang="en-US"/>
            <a:t> - Perhaps you know now that you need to take a more active approach within groups. Or that you need to back off and let some other people do the work. Maybe you learned that working with your friends isn't such a good idea because you don't stay focused.</a:t>
          </a:r>
        </a:p>
      </dgm:t>
    </dgm:pt>
    <dgm:pt modelId="{6A1E329E-3F65-4F9A-9064-43A1E7CD6FF7}" type="parTrans" cxnId="{CEEDBEFB-3065-435C-8C07-5639CD28C88E}">
      <dgm:prSet/>
      <dgm:spPr/>
      <dgm:t>
        <a:bodyPr/>
        <a:lstStyle/>
        <a:p>
          <a:endParaRPr lang="en-US"/>
        </a:p>
      </dgm:t>
    </dgm:pt>
    <dgm:pt modelId="{E5C79B0B-383B-4A30-ACA8-77ADE06CC017}" type="sibTrans" cxnId="{CEEDBEFB-3065-435C-8C07-5639CD28C88E}">
      <dgm:prSet/>
      <dgm:spPr/>
      <dgm:t>
        <a:bodyPr/>
        <a:lstStyle/>
        <a:p>
          <a:endParaRPr lang="en-US"/>
        </a:p>
      </dgm:t>
    </dgm:pt>
    <dgm:pt modelId="{BCE2537B-26E0-4704-B7A9-E7324F798D96}">
      <dgm:prSet/>
      <dgm:spPr/>
      <dgm:t>
        <a:bodyPr/>
        <a:lstStyle/>
        <a:p>
          <a:r>
            <a:rPr lang="en-US" b="1"/>
            <a:t>What did you learn about your topic?</a:t>
          </a:r>
          <a:r>
            <a:rPr lang="en-US"/>
            <a:t> - You should have learned something from this process. What is something new you learned about your problem? What this a rewarding process? Do you think this is something you will pursue and research more later in life? Talk about your perspective.</a:t>
          </a:r>
        </a:p>
      </dgm:t>
    </dgm:pt>
    <dgm:pt modelId="{50721191-CD5C-434F-9716-2CCA10FE9B8D}" type="parTrans" cxnId="{5EB3DF0D-80EF-478E-BCAE-58179E947D5B}">
      <dgm:prSet/>
      <dgm:spPr/>
      <dgm:t>
        <a:bodyPr/>
        <a:lstStyle/>
        <a:p>
          <a:endParaRPr lang="en-US"/>
        </a:p>
      </dgm:t>
    </dgm:pt>
    <dgm:pt modelId="{6C80347E-2C3A-4C0E-9AEB-B352E6FC6E1C}" type="sibTrans" cxnId="{5EB3DF0D-80EF-478E-BCAE-58179E947D5B}">
      <dgm:prSet/>
      <dgm:spPr/>
      <dgm:t>
        <a:bodyPr/>
        <a:lstStyle/>
        <a:p>
          <a:endParaRPr lang="en-US"/>
        </a:p>
      </dgm:t>
    </dgm:pt>
    <dgm:pt modelId="{4574334C-B420-45E9-AC90-BEDF73F97197}" type="pres">
      <dgm:prSet presAssocID="{44802D47-32DE-411E-98E4-58091B287CAB}" presName="root" presStyleCnt="0">
        <dgm:presLayoutVars>
          <dgm:dir/>
          <dgm:resizeHandles val="exact"/>
        </dgm:presLayoutVars>
      </dgm:prSet>
      <dgm:spPr/>
    </dgm:pt>
    <dgm:pt modelId="{BDBA29E9-0CF2-427D-B764-8E2A5C5C6E92}" type="pres">
      <dgm:prSet presAssocID="{76AF65D6-EDEE-4F8B-9BDF-DB3792349FAA}" presName="compNode" presStyleCnt="0"/>
      <dgm:spPr/>
    </dgm:pt>
    <dgm:pt modelId="{6CE90861-EB6C-4C9C-B2CF-0A7EEC8FCAB1}" type="pres">
      <dgm:prSet presAssocID="{76AF65D6-EDEE-4F8B-9BDF-DB3792349FAA}" presName="bgRect" presStyleLbl="bgShp" presStyleIdx="0" presStyleCnt="3"/>
      <dgm:spPr/>
    </dgm:pt>
    <dgm:pt modelId="{2375C15D-3FC6-4B34-98E8-84636CD04FEB}" type="pres">
      <dgm:prSet presAssocID="{76AF65D6-EDEE-4F8B-9BDF-DB3792349FA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of People"/>
        </a:ext>
      </dgm:extLst>
    </dgm:pt>
    <dgm:pt modelId="{ED005C72-50E6-454E-B443-D5E9801655BD}" type="pres">
      <dgm:prSet presAssocID="{76AF65D6-EDEE-4F8B-9BDF-DB3792349FAA}" presName="spaceRect" presStyleCnt="0"/>
      <dgm:spPr/>
    </dgm:pt>
    <dgm:pt modelId="{A4477645-A4B5-4EED-9FF8-60C3BA1E4462}" type="pres">
      <dgm:prSet presAssocID="{76AF65D6-EDEE-4F8B-9BDF-DB3792349FAA}" presName="parTx" presStyleLbl="revTx" presStyleIdx="0" presStyleCnt="3">
        <dgm:presLayoutVars>
          <dgm:chMax val="0"/>
          <dgm:chPref val="0"/>
        </dgm:presLayoutVars>
      </dgm:prSet>
      <dgm:spPr/>
    </dgm:pt>
    <dgm:pt modelId="{A1FF4553-C47F-4ACF-BE80-6A3AF391E127}" type="pres">
      <dgm:prSet presAssocID="{B81D2497-6FFB-4392-BFB2-C29C882D0DA7}" presName="sibTrans" presStyleCnt="0"/>
      <dgm:spPr/>
    </dgm:pt>
    <dgm:pt modelId="{4462752A-E4E0-442D-A89A-1865CCCA89D2}" type="pres">
      <dgm:prSet presAssocID="{961EFED3-54A9-446E-AAF2-52E03869F8AC}" presName="compNode" presStyleCnt="0"/>
      <dgm:spPr/>
    </dgm:pt>
    <dgm:pt modelId="{9CC147A2-1C8E-4DF3-87AE-6552CA445E6A}" type="pres">
      <dgm:prSet presAssocID="{961EFED3-54A9-446E-AAF2-52E03869F8AC}" presName="bgRect" presStyleLbl="bgShp" presStyleIdx="1" presStyleCnt="3"/>
      <dgm:spPr/>
    </dgm:pt>
    <dgm:pt modelId="{DC0F7EB8-01AB-42D4-96BA-7EE73E1C0DAF}" type="pres">
      <dgm:prSet presAssocID="{961EFED3-54A9-446E-AAF2-52E03869F8A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Brainstorm"/>
        </a:ext>
      </dgm:extLst>
    </dgm:pt>
    <dgm:pt modelId="{4D1FB137-8210-4192-BDC9-ECB69D3E32AF}" type="pres">
      <dgm:prSet presAssocID="{961EFED3-54A9-446E-AAF2-52E03869F8AC}" presName="spaceRect" presStyleCnt="0"/>
      <dgm:spPr/>
    </dgm:pt>
    <dgm:pt modelId="{F7B3D68B-B4B5-4F83-9CB8-8A006925072A}" type="pres">
      <dgm:prSet presAssocID="{961EFED3-54A9-446E-AAF2-52E03869F8AC}" presName="parTx" presStyleLbl="revTx" presStyleIdx="1" presStyleCnt="3">
        <dgm:presLayoutVars>
          <dgm:chMax val="0"/>
          <dgm:chPref val="0"/>
        </dgm:presLayoutVars>
      </dgm:prSet>
      <dgm:spPr/>
    </dgm:pt>
    <dgm:pt modelId="{54B86EEF-E7C7-4EC0-823A-E6963C235531}" type="pres">
      <dgm:prSet presAssocID="{E5C79B0B-383B-4A30-ACA8-77ADE06CC017}" presName="sibTrans" presStyleCnt="0"/>
      <dgm:spPr/>
    </dgm:pt>
    <dgm:pt modelId="{805A131D-C156-418C-8E2C-921C4E9FA236}" type="pres">
      <dgm:prSet presAssocID="{BCE2537B-26E0-4704-B7A9-E7324F798D96}" presName="compNode" presStyleCnt="0"/>
      <dgm:spPr/>
    </dgm:pt>
    <dgm:pt modelId="{254860FD-8992-4700-965B-94CF6A862E07}" type="pres">
      <dgm:prSet presAssocID="{BCE2537B-26E0-4704-B7A9-E7324F798D96}" presName="bgRect" presStyleLbl="bgShp" presStyleIdx="2" presStyleCnt="3"/>
      <dgm:spPr/>
    </dgm:pt>
    <dgm:pt modelId="{E951A3F9-AE99-4F81-A48B-2332ACF6EC7E}" type="pres">
      <dgm:prSet presAssocID="{BCE2537B-26E0-4704-B7A9-E7324F798D9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 Bulb and Gear"/>
        </a:ext>
      </dgm:extLst>
    </dgm:pt>
    <dgm:pt modelId="{08F0D3F5-39A5-4B99-A28D-B0DC6ACC3F4A}" type="pres">
      <dgm:prSet presAssocID="{BCE2537B-26E0-4704-B7A9-E7324F798D96}" presName="spaceRect" presStyleCnt="0"/>
      <dgm:spPr/>
    </dgm:pt>
    <dgm:pt modelId="{FFBA7ED5-CD45-4377-95CB-F2412B573114}" type="pres">
      <dgm:prSet presAssocID="{BCE2537B-26E0-4704-B7A9-E7324F798D96}" presName="parTx" presStyleLbl="revTx" presStyleIdx="2" presStyleCnt="3">
        <dgm:presLayoutVars>
          <dgm:chMax val="0"/>
          <dgm:chPref val="0"/>
        </dgm:presLayoutVars>
      </dgm:prSet>
      <dgm:spPr/>
    </dgm:pt>
  </dgm:ptLst>
  <dgm:cxnLst>
    <dgm:cxn modelId="{C24ECD03-6EC7-4654-8D06-290D9F5E5BF5}" type="presOf" srcId="{BCE2537B-26E0-4704-B7A9-E7324F798D96}" destId="{FFBA7ED5-CD45-4377-95CB-F2412B573114}" srcOrd="0" destOrd="0" presId="urn:microsoft.com/office/officeart/2018/2/layout/IconVerticalSolidList"/>
    <dgm:cxn modelId="{5EB3DF0D-80EF-478E-BCAE-58179E947D5B}" srcId="{44802D47-32DE-411E-98E4-58091B287CAB}" destId="{BCE2537B-26E0-4704-B7A9-E7324F798D96}" srcOrd="2" destOrd="0" parTransId="{50721191-CD5C-434F-9716-2CCA10FE9B8D}" sibTransId="{6C80347E-2C3A-4C0E-9AEB-B352E6FC6E1C}"/>
    <dgm:cxn modelId="{EB739762-D640-4E70-AB1C-A6E9A2AF552D}" type="presOf" srcId="{44802D47-32DE-411E-98E4-58091B287CAB}" destId="{4574334C-B420-45E9-AC90-BEDF73F97197}" srcOrd="0" destOrd="0" presId="urn:microsoft.com/office/officeart/2018/2/layout/IconVerticalSolidList"/>
    <dgm:cxn modelId="{F835C777-928C-4522-AAB4-D5377C700E6B}" type="presOf" srcId="{76AF65D6-EDEE-4F8B-9BDF-DB3792349FAA}" destId="{A4477645-A4B5-4EED-9FF8-60C3BA1E4462}" srcOrd="0" destOrd="0" presId="urn:microsoft.com/office/officeart/2018/2/layout/IconVerticalSolidList"/>
    <dgm:cxn modelId="{AFAC73E7-5E9C-481D-9B33-07A8B1731605}" srcId="{44802D47-32DE-411E-98E4-58091B287CAB}" destId="{76AF65D6-EDEE-4F8B-9BDF-DB3792349FAA}" srcOrd="0" destOrd="0" parTransId="{C84E2178-63F3-410F-B895-D3CC977C28C7}" sibTransId="{B81D2497-6FFB-4392-BFB2-C29C882D0DA7}"/>
    <dgm:cxn modelId="{2E90D6ED-FFCB-43C2-8C2B-7725C892BA0E}" type="presOf" srcId="{961EFED3-54A9-446E-AAF2-52E03869F8AC}" destId="{F7B3D68B-B4B5-4F83-9CB8-8A006925072A}" srcOrd="0" destOrd="0" presId="urn:microsoft.com/office/officeart/2018/2/layout/IconVerticalSolidList"/>
    <dgm:cxn modelId="{CEEDBEFB-3065-435C-8C07-5639CD28C88E}" srcId="{44802D47-32DE-411E-98E4-58091B287CAB}" destId="{961EFED3-54A9-446E-AAF2-52E03869F8AC}" srcOrd="1" destOrd="0" parTransId="{6A1E329E-3F65-4F9A-9064-43A1E7CD6FF7}" sibTransId="{E5C79B0B-383B-4A30-ACA8-77ADE06CC017}"/>
    <dgm:cxn modelId="{E71A15D0-863B-421B-9862-2590C1648F55}" type="presParOf" srcId="{4574334C-B420-45E9-AC90-BEDF73F97197}" destId="{BDBA29E9-0CF2-427D-B764-8E2A5C5C6E92}" srcOrd="0" destOrd="0" presId="urn:microsoft.com/office/officeart/2018/2/layout/IconVerticalSolidList"/>
    <dgm:cxn modelId="{0672D795-D261-4C6D-BF5D-EC91AEA94144}" type="presParOf" srcId="{BDBA29E9-0CF2-427D-B764-8E2A5C5C6E92}" destId="{6CE90861-EB6C-4C9C-B2CF-0A7EEC8FCAB1}" srcOrd="0" destOrd="0" presId="urn:microsoft.com/office/officeart/2018/2/layout/IconVerticalSolidList"/>
    <dgm:cxn modelId="{F7A283AE-4CF3-494F-81EB-AA5B8CB202D7}" type="presParOf" srcId="{BDBA29E9-0CF2-427D-B764-8E2A5C5C6E92}" destId="{2375C15D-3FC6-4B34-98E8-84636CD04FEB}" srcOrd="1" destOrd="0" presId="urn:microsoft.com/office/officeart/2018/2/layout/IconVerticalSolidList"/>
    <dgm:cxn modelId="{AA02E14F-4678-4810-970A-9987D4F49269}" type="presParOf" srcId="{BDBA29E9-0CF2-427D-B764-8E2A5C5C6E92}" destId="{ED005C72-50E6-454E-B443-D5E9801655BD}" srcOrd="2" destOrd="0" presId="urn:microsoft.com/office/officeart/2018/2/layout/IconVerticalSolidList"/>
    <dgm:cxn modelId="{7E56BEB4-83BC-42EA-A3A3-272C3C95F33D}" type="presParOf" srcId="{BDBA29E9-0CF2-427D-B764-8E2A5C5C6E92}" destId="{A4477645-A4B5-4EED-9FF8-60C3BA1E4462}" srcOrd="3" destOrd="0" presId="urn:microsoft.com/office/officeart/2018/2/layout/IconVerticalSolidList"/>
    <dgm:cxn modelId="{39DDADDE-0B9C-4EEF-9B66-3EF46C629167}" type="presParOf" srcId="{4574334C-B420-45E9-AC90-BEDF73F97197}" destId="{A1FF4553-C47F-4ACF-BE80-6A3AF391E127}" srcOrd="1" destOrd="0" presId="urn:microsoft.com/office/officeart/2018/2/layout/IconVerticalSolidList"/>
    <dgm:cxn modelId="{C009AC91-3836-487D-A588-E3FC79D5524C}" type="presParOf" srcId="{4574334C-B420-45E9-AC90-BEDF73F97197}" destId="{4462752A-E4E0-442D-A89A-1865CCCA89D2}" srcOrd="2" destOrd="0" presId="urn:microsoft.com/office/officeart/2018/2/layout/IconVerticalSolidList"/>
    <dgm:cxn modelId="{AC42B691-68E8-4684-8DBD-D57DDBD79026}" type="presParOf" srcId="{4462752A-E4E0-442D-A89A-1865CCCA89D2}" destId="{9CC147A2-1C8E-4DF3-87AE-6552CA445E6A}" srcOrd="0" destOrd="0" presId="urn:microsoft.com/office/officeart/2018/2/layout/IconVerticalSolidList"/>
    <dgm:cxn modelId="{23E30D8B-7E0A-4190-91F8-33A5A9751E3B}" type="presParOf" srcId="{4462752A-E4E0-442D-A89A-1865CCCA89D2}" destId="{DC0F7EB8-01AB-42D4-96BA-7EE73E1C0DAF}" srcOrd="1" destOrd="0" presId="urn:microsoft.com/office/officeart/2018/2/layout/IconVerticalSolidList"/>
    <dgm:cxn modelId="{916E3101-34C1-4C7B-A795-E897198CABF2}" type="presParOf" srcId="{4462752A-E4E0-442D-A89A-1865CCCA89D2}" destId="{4D1FB137-8210-4192-BDC9-ECB69D3E32AF}" srcOrd="2" destOrd="0" presId="urn:microsoft.com/office/officeart/2018/2/layout/IconVerticalSolidList"/>
    <dgm:cxn modelId="{180FAA99-F713-4A58-B6E1-6B579EA5E609}" type="presParOf" srcId="{4462752A-E4E0-442D-A89A-1865CCCA89D2}" destId="{F7B3D68B-B4B5-4F83-9CB8-8A006925072A}" srcOrd="3" destOrd="0" presId="urn:microsoft.com/office/officeart/2018/2/layout/IconVerticalSolidList"/>
    <dgm:cxn modelId="{BAAFF870-C1AF-4BB2-8394-83FB53485939}" type="presParOf" srcId="{4574334C-B420-45E9-AC90-BEDF73F97197}" destId="{54B86EEF-E7C7-4EC0-823A-E6963C235531}" srcOrd="3" destOrd="0" presId="urn:microsoft.com/office/officeart/2018/2/layout/IconVerticalSolidList"/>
    <dgm:cxn modelId="{026F125F-EF5C-4F8C-9170-22921E2A5B6C}" type="presParOf" srcId="{4574334C-B420-45E9-AC90-BEDF73F97197}" destId="{805A131D-C156-418C-8E2C-921C4E9FA236}" srcOrd="4" destOrd="0" presId="urn:microsoft.com/office/officeart/2018/2/layout/IconVerticalSolidList"/>
    <dgm:cxn modelId="{4CCCE77B-9B00-4D99-AE4F-DC357CD3E6AE}" type="presParOf" srcId="{805A131D-C156-418C-8E2C-921C4E9FA236}" destId="{254860FD-8992-4700-965B-94CF6A862E07}" srcOrd="0" destOrd="0" presId="urn:microsoft.com/office/officeart/2018/2/layout/IconVerticalSolidList"/>
    <dgm:cxn modelId="{9D03D5DF-D543-47BD-9596-17169B8CEF6E}" type="presParOf" srcId="{805A131D-C156-418C-8E2C-921C4E9FA236}" destId="{E951A3F9-AE99-4F81-A48B-2332ACF6EC7E}" srcOrd="1" destOrd="0" presId="urn:microsoft.com/office/officeart/2018/2/layout/IconVerticalSolidList"/>
    <dgm:cxn modelId="{5DCF462F-751B-40D0-A59E-97C3529AD590}" type="presParOf" srcId="{805A131D-C156-418C-8E2C-921C4E9FA236}" destId="{08F0D3F5-39A5-4B99-A28D-B0DC6ACC3F4A}" srcOrd="2" destOrd="0" presId="urn:microsoft.com/office/officeart/2018/2/layout/IconVerticalSolidList"/>
    <dgm:cxn modelId="{F4EFC79F-DF9F-4550-8E55-84BEF01DDFED}" type="presParOf" srcId="{805A131D-C156-418C-8E2C-921C4E9FA236}" destId="{FFBA7ED5-CD45-4377-95CB-F2412B57311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9CBC62-2823-4A73-A847-00C0E599121E}"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9B00C50-A94D-475C-90B6-710BED3919F6}">
      <dgm:prSet/>
      <dgm:spPr/>
      <dgm:t>
        <a:bodyPr/>
        <a:lstStyle/>
        <a:p>
          <a:r>
            <a:rPr lang="en-US" dirty="0"/>
            <a:t>There's that word again; evaluate! Remember this entire paragraph must use evaluative sentences and language.</a:t>
          </a:r>
        </a:p>
      </dgm:t>
    </dgm:pt>
    <dgm:pt modelId="{D6748AFA-2B23-4D28-94E6-D44CFAD51E83}" type="parTrans" cxnId="{FEAC1D5B-5A1E-4D22-980F-C5E4556A0A5A}">
      <dgm:prSet/>
      <dgm:spPr/>
      <dgm:t>
        <a:bodyPr/>
        <a:lstStyle/>
        <a:p>
          <a:endParaRPr lang="en-US"/>
        </a:p>
      </dgm:t>
    </dgm:pt>
    <dgm:pt modelId="{CFB33B46-6EDA-4CAB-BD65-A5CA13CE90D3}" type="sibTrans" cxnId="{FEAC1D5B-5A1E-4D22-980F-C5E4556A0A5A}">
      <dgm:prSet/>
      <dgm:spPr/>
      <dgm:t>
        <a:bodyPr/>
        <a:lstStyle/>
        <a:p>
          <a:endParaRPr lang="en-US"/>
        </a:p>
      </dgm:t>
    </dgm:pt>
    <dgm:pt modelId="{4F7D5ED0-91DD-40E8-850F-38E180391F49}">
      <dgm:prSet/>
      <dgm:spPr/>
      <dgm:t>
        <a:bodyPr/>
        <a:lstStyle/>
        <a:p>
          <a:pPr rtl="0"/>
          <a:r>
            <a:rPr lang="en-US" dirty="0">
              <a:latin typeface="The Hand"/>
            </a:rPr>
            <a:t>Negatives/Improvements - Did you find any inconsistencies and errors during your research? Was the research inclusive and plentiful? What could be done to improve the research on this topic? </a:t>
          </a:r>
        </a:p>
      </dgm:t>
    </dgm:pt>
    <dgm:pt modelId="{A2E4359C-051B-4F56-ABB8-57A2DB667F53}" type="parTrans" cxnId="{D6E36838-C4DB-4892-B618-36BE198956A9}">
      <dgm:prSet/>
      <dgm:spPr/>
      <dgm:t>
        <a:bodyPr/>
        <a:lstStyle/>
        <a:p>
          <a:endParaRPr lang="en-US"/>
        </a:p>
      </dgm:t>
    </dgm:pt>
    <dgm:pt modelId="{619FE589-9E69-4A59-8320-05EBDC444E03}" type="sibTrans" cxnId="{D6E36838-C4DB-4892-B618-36BE198956A9}">
      <dgm:prSet/>
      <dgm:spPr/>
      <dgm:t>
        <a:bodyPr/>
        <a:lstStyle/>
        <a:p>
          <a:endParaRPr lang="en-US"/>
        </a:p>
      </dgm:t>
    </dgm:pt>
    <dgm:pt modelId="{CC0E39B3-A2D4-437E-8EEC-A5F54FC759BD}">
      <dgm:prSet/>
      <dgm:spPr/>
      <dgm:t>
        <a:bodyPr/>
        <a:lstStyle/>
        <a:p>
          <a:r>
            <a:rPr lang="en-US" dirty="0"/>
            <a:t>Are these improvements reasonable? - Can these improvements be implemented? How long do you think this change will take? Would you be willing to spearhead the movement? </a:t>
          </a:r>
        </a:p>
      </dgm:t>
    </dgm:pt>
    <dgm:pt modelId="{FB175E97-6A2A-4751-8522-C46DD4BD7DE9}" type="parTrans" cxnId="{F30ABAF9-2A9D-4EF0-93AD-2567076A393D}">
      <dgm:prSet/>
      <dgm:spPr/>
      <dgm:t>
        <a:bodyPr/>
        <a:lstStyle/>
        <a:p>
          <a:endParaRPr lang="en-US"/>
        </a:p>
      </dgm:t>
    </dgm:pt>
    <dgm:pt modelId="{D637C9DA-F407-44E0-ABC0-13E5106F3938}" type="sibTrans" cxnId="{F30ABAF9-2A9D-4EF0-93AD-2567076A393D}">
      <dgm:prSet/>
      <dgm:spPr/>
      <dgm:t>
        <a:bodyPr/>
        <a:lstStyle/>
        <a:p>
          <a:endParaRPr lang="en-US"/>
        </a:p>
      </dgm:t>
    </dgm:pt>
    <dgm:pt modelId="{6FC36978-1395-48C3-BC5E-FA5CEE42BE50}">
      <dgm:prSet/>
      <dgm:spPr/>
      <dgm:t>
        <a:bodyPr/>
        <a:lstStyle/>
        <a:p>
          <a:pPr rtl="0"/>
          <a:r>
            <a:rPr lang="en-US" dirty="0">
              <a:latin typeface="The Hand"/>
            </a:rPr>
            <a:t>Lastly, wrap up your paper with your reasons AND solutions in a nice thesis-like package.</a:t>
          </a:r>
        </a:p>
      </dgm:t>
    </dgm:pt>
    <dgm:pt modelId="{618C57FD-1395-4F7D-BE15-BC6BE97EC20B}" type="parTrans" cxnId="{85E7CB3C-B073-44E1-B438-33C765203CF6}">
      <dgm:prSet/>
      <dgm:spPr/>
      <dgm:t>
        <a:bodyPr/>
        <a:lstStyle/>
        <a:p>
          <a:endParaRPr lang="en-US"/>
        </a:p>
      </dgm:t>
    </dgm:pt>
    <dgm:pt modelId="{A144B50F-3F8A-4D3D-9606-CB4EB9ECDB18}" type="sibTrans" cxnId="{85E7CB3C-B073-44E1-B438-33C765203CF6}">
      <dgm:prSet/>
      <dgm:spPr/>
      <dgm:t>
        <a:bodyPr/>
        <a:lstStyle/>
        <a:p>
          <a:endParaRPr lang="en-US"/>
        </a:p>
      </dgm:t>
    </dgm:pt>
    <dgm:pt modelId="{0B7C430A-8D7C-45A9-9722-61FA84D19476}" type="pres">
      <dgm:prSet presAssocID="{E79CBC62-2823-4A73-A847-00C0E599121E}" presName="root" presStyleCnt="0">
        <dgm:presLayoutVars>
          <dgm:dir/>
          <dgm:resizeHandles val="exact"/>
        </dgm:presLayoutVars>
      </dgm:prSet>
      <dgm:spPr/>
    </dgm:pt>
    <dgm:pt modelId="{1914974D-BAE9-409E-8C10-083B5A8CD812}" type="pres">
      <dgm:prSet presAssocID="{E79CBC62-2823-4A73-A847-00C0E599121E}" presName="container" presStyleCnt="0">
        <dgm:presLayoutVars>
          <dgm:dir/>
          <dgm:resizeHandles val="exact"/>
        </dgm:presLayoutVars>
      </dgm:prSet>
      <dgm:spPr/>
    </dgm:pt>
    <dgm:pt modelId="{23EA5BAD-25DB-49DA-9B66-344374F1DC3A}" type="pres">
      <dgm:prSet presAssocID="{A9B00C50-A94D-475C-90B6-710BED3919F6}" presName="compNode" presStyleCnt="0"/>
      <dgm:spPr/>
    </dgm:pt>
    <dgm:pt modelId="{0D72A58D-454E-429E-8703-376AAAD207C4}" type="pres">
      <dgm:prSet presAssocID="{A9B00C50-A94D-475C-90B6-710BED3919F6}" presName="iconBgRect" presStyleLbl="bgShp" presStyleIdx="0" presStyleCnt="4"/>
      <dgm:spPr/>
    </dgm:pt>
    <dgm:pt modelId="{603A6CEE-C6B1-4365-AC53-734A54648B6A}" type="pres">
      <dgm:prSet presAssocID="{A9B00C50-A94D-475C-90B6-710BED3919F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otes"/>
        </a:ext>
      </dgm:extLst>
    </dgm:pt>
    <dgm:pt modelId="{CA783CB5-498F-4EE8-9B6F-55535EC82259}" type="pres">
      <dgm:prSet presAssocID="{A9B00C50-A94D-475C-90B6-710BED3919F6}" presName="spaceRect" presStyleCnt="0"/>
      <dgm:spPr/>
    </dgm:pt>
    <dgm:pt modelId="{8A07154A-6CE3-4409-AC23-E5E6FF7FF799}" type="pres">
      <dgm:prSet presAssocID="{A9B00C50-A94D-475C-90B6-710BED3919F6}" presName="textRect" presStyleLbl="revTx" presStyleIdx="0" presStyleCnt="4">
        <dgm:presLayoutVars>
          <dgm:chMax val="1"/>
          <dgm:chPref val="1"/>
        </dgm:presLayoutVars>
      </dgm:prSet>
      <dgm:spPr/>
    </dgm:pt>
    <dgm:pt modelId="{5850608E-6447-45ED-94D5-1735E24CD0C2}" type="pres">
      <dgm:prSet presAssocID="{CFB33B46-6EDA-4CAB-BD65-A5CA13CE90D3}" presName="sibTrans" presStyleLbl="sibTrans2D1" presStyleIdx="0" presStyleCnt="0"/>
      <dgm:spPr/>
    </dgm:pt>
    <dgm:pt modelId="{12738BBD-02CB-465A-8791-903329A28533}" type="pres">
      <dgm:prSet presAssocID="{4F7D5ED0-91DD-40E8-850F-38E180391F49}" presName="compNode" presStyleCnt="0"/>
      <dgm:spPr/>
    </dgm:pt>
    <dgm:pt modelId="{1FF87C61-D6B2-40A3-ADFD-716905C31FBD}" type="pres">
      <dgm:prSet presAssocID="{4F7D5ED0-91DD-40E8-850F-38E180391F49}" presName="iconBgRect" presStyleLbl="bgShp" presStyleIdx="1" presStyleCnt="4"/>
      <dgm:spPr/>
    </dgm:pt>
    <dgm:pt modelId="{D6E9A23F-F34C-4E24-960C-C408F825A350}" type="pres">
      <dgm:prSet presAssocID="{4F7D5ED0-91DD-40E8-850F-38E180391F4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rst Aid Kit"/>
        </a:ext>
      </dgm:extLst>
    </dgm:pt>
    <dgm:pt modelId="{63C52A97-DD92-4E51-A803-26A13DFEECAE}" type="pres">
      <dgm:prSet presAssocID="{4F7D5ED0-91DD-40E8-850F-38E180391F49}" presName="spaceRect" presStyleCnt="0"/>
      <dgm:spPr/>
    </dgm:pt>
    <dgm:pt modelId="{B0CAF462-9B6C-4966-B2B6-77086062C17F}" type="pres">
      <dgm:prSet presAssocID="{4F7D5ED0-91DD-40E8-850F-38E180391F49}" presName="textRect" presStyleLbl="revTx" presStyleIdx="1" presStyleCnt="4">
        <dgm:presLayoutVars>
          <dgm:chMax val="1"/>
          <dgm:chPref val="1"/>
        </dgm:presLayoutVars>
      </dgm:prSet>
      <dgm:spPr/>
    </dgm:pt>
    <dgm:pt modelId="{A81BD2CC-02FF-48AB-B6ED-736ABFF5F219}" type="pres">
      <dgm:prSet presAssocID="{619FE589-9E69-4A59-8320-05EBDC444E03}" presName="sibTrans" presStyleLbl="sibTrans2D1" presStyleIdx="0" presStyleCnt="0"/>
      <dgm:spPr/>
    </dgm:pt>
    <dgm:pt modelId="{EA38B6CD-491B-48E9-ADB5-E21DC63BDA5F}" type="pres">
      <dgm:prSet presAssocID="{CC0E39B3-A2D4-437E-8EEC-A5F54FC759BD}" presName="compNode" presStyleCnt="0"/>
      <dgm:spPr/>
    </dgm:pt>
    <dgm:pt modelId="{7410CD9F-5AE7-45BE-B5E7-0E2BA5BB4521}" type="pres">
      <dgm:prSet presAssocID="{CC0E39B3-A2D4-437E-8EEC-A5F54FC759BD}" presName="iconBgRect" presStyleLbl="bgShp" presStyleIdx="2" presStyleCnt="4"/>
      <dgm:spPr/>
    </dgm:pt>
    <dgm:pt modelId="{4ACD6B5D-07BA-4EBB-AF98-F027CCABB01C}" type="pres">
      <dgm:prSet presAssocID="{CC0E39B3-A2D4-437E-8EEC-A5F54FC759B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nching Diagram"/>
        </a:ext>
      </dgm:extLst>
    </dgm:pt>
    <dgm:pt modelId="{798A3A88-0151-41BF-B6F9-22121F72E3C0}" type="pres">
      <dgm:prSet presAssocID="{CC0E39B3-A2D4-437E-8EEC-A5F54FC759BD}" presName="spaceRect" presStyleCnt="0"/>
      <dgm:spPr/>
    </dgm:pt>
    <dgm:pt modelId="{DD578287-DE2A-411F-A05B-029A94373BF6}" type="pres">
      <dgm:prSet presAssocID="{CC0E39B3-A2D4-437E-8EEC-A5F54FC759BD}" presName="textRect" presStyleLbl="revTx" presStyleIdx="2" presStyleCnt="4">
        <dgm:presLayoutVars>
          <dgm:chMax val="1"/>
          <dgm:chPref val="1"/>
        </dgm:presLayoutVars>
      </dgm:prSet>
      <dgm:spPr/>
    </dgm:pt>
    <dgm:pt modelId="{6A76293B-2EB2-4148-8578-6AC0D01E86C2}" type="pres">
      <dgm:prSet presAssocID="{D637C9DA-F407-44E0-ABC0-13E5106F3938}" presName="sibTrans" presStyleLbl="sibTrans2D1" presStyleIdx="0" presStyleCnt="0"/>
      <dgm:spPr/>
    </dgm:pt>
    <dgm:pt modelId="{8D7BD52E-68CD-496A-85EB-515FC798C0A1}" type="pres">
      <dgm:prSet presAssocID="{6FC36978-1395-48C3-BC5E-FA5CEE42BE50}" presName="compNode" presStyleCnt="0"/>
      <dgm:spPr/>
    </dgm:pt>
    <dgm:pt modelId="{A0206B65-C6F4-4D26-9A7E-E65E39E68D62}" type="pres">
      <dgm:prSet presAssocID="{6FC36978-1395-48C3-BC5E-FA5CEE42BE50}" presName="iconBgRect" presStyleLbl="bgShp" presStyleIdx="3" presStyleCnt="4"/>
      <dgm:spPr/>
    </dgm:pt>
    <dgm:pt modelId="{D3D8CDA5-565D-4841-ABD5-8E6C03692AD7}" type="pres">
      <dgm:prSet presAssocID="{6FC36978-1395-48C3-BC5E-FA5CEE42BE5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ument"/>
        </a:ext>
      </dgm:extLst>
    </dgm:pt>
    <dgm:pt modelId="{2DC1220E-B26B-4292-87A5-1FB2AFF7DA39}" type="pres">
      <dgm:prSet presAssocID="{6FC36978-1395-48C3-BC5E-FA5CEE42BE50}" presName="spaceRect" presStyleCnt="0"/>
      <dgm:spPr/>
    </dgm:pt>
    <dgm:pt modelId="{2894B812-2C27-4725-B4B4-79AF390BF0C9}" type="pres">
      <dgm:prSet presAssocID="{6FC36978-1395-48C3-BC5E-FA5CEE42BE50}" presName="textRect" presStyleLbl="revTx" presStyleIdx="3" presStyleCnt="4">
        <dgm:presLayoutVars>
          <dgm:chMax val="1"/>
          <dgm:chPref val="1"/>
        </dgm:presLayoutVars>
      </dgm:prSet>
      <dgm:spPr/>
    </dgm:pt>
  </dgm:ptLst>
  <dgm:cxnLst>
    <dgm:cxn modelId="{71F4730F-C448-4444-BF61-32DC848FD1F1}" type="presOf" srcId="{D637C9DA-F407-44E0-ABC0-13E5106F3938}" destId="{6A76293B-2EB2-4148-8578-6AC0D01E86C2}" srcOrd="0" destOrd="0" presId="urn:microsoft.com/office/officeart/2018/2/layout/IconCircleList"/>
    <dgm:cxn modelId="{9EFCAF35-34ED-4DC4-BD0B-7DAE18583F28}" type="presOf" srcId="{4F7D5ED0-91DD-40E8-850F-38E180391F49}" destId="{B0CAF462-9B6C-4966-B2B6-77086062C17F}" srcOrd="0" destOrd="0" presId="urn:microsoft.com/office/officeart/2018/2/layout/IconCircleList"/>
    <dgm:cxn modelId="{D6E36838-C4DB-4892-B618-36BE198956A9}" srcId="{E79CBC62-2823-4A73-A847-00C0E599121E}" destId="{4F7D5ED0-91DD-40E8-850F-38E180391F49}" srcOrd="1" destOrd="0" parTransId="{A2E4359C-051B-4F56-ABB8-57A2DB667F53}" sibTransId="{619FE589-9E69-4A59-8320-05EBDC444E03}"/>
    <dgm:cxn modelId="{85E7CB3C-B073-44E1-B438-33C765203CF6}" srcId="{E79CBC62-2823-4A73-A847-00C0E599121E}" destId="{6FC36978-1395-48C3-BC5E-FA5CEE42BE50}" srcOrd="3" destOrd="0" parTransId="{618C57FD-1395-4F7D-BE15-BC6BE97EC20B}" sibTransId="{A144B50F-3F8A-4D3D-9606-CB4EB9ECDB18}"/>
    <dgm:cxn modelId="{FEAC1D5B-5A1E-4D22-980F-C5E4556A0A5A}" srcId="{E79CBC62-2823-4A73-A847-00C0E599121E}" destId="{A9B00C50-A94D-475C-90B6-710BED3919F6}" srcOrd="0" destOrd="0" parTransId="{D6748AFA-2B23-4D28-94E6-D44CFAD51E83}" sibTransId="{CFB33B46-6EDA-4CAB-BD65-A5CA13CE90D3}"/>
    <dgm:cxn modelId="{51ADCB44-3FF1-4345-8BE2-E6879622B708}" type="presOf" srcId="{E79CBC62-2823-4A73-A847-00C0E599121E}" destId="{0B7C430A-8D7C-45A9-9722-61FA84D19476}" srcOrd="0" destOrd="0" presId="urn:microsoft.com/office/officeart/2018/2/layout/IconCircleList"/>
    <dgm:cxn modelId="{13969D9A-B47F-4197-81CE-ED2B5F5E304B}" type="presOf" srcId="{6FC36978-1395-48C3-BC5E-FA5CEE42BE50}" destId="{2894B812-2C27-4725-B4B4-79AF390BF0C9}" srcOrd="0" destOrd="0" presId="urn:microsoft.com/office/officeart/2018/2/layout/IconCircleList"/>
    <dgm:cxn modelId="{88048A9C-7345-478F-A20F-8B151D846366}" type="presOf" srcId="{CFB33B46-6EDA-4CAB-BD65-A5CA13CE90D3}" destId="{5850608E-6447-45ED-94D5-1735E24CD0C2}" srcOrd="0" destOrd="0" presId="urn:microsoft.com/office/officeart/2018/2/layout/IconCircleList"/>
    <dgm:cxn modelId="{C37B33A8-E5AA-43FB-880E-7AAC4978A87F}" type="presOf" srcId="{619FE589-9E69-4A59-8320-05EBDC444E03}" destId="{A81BD2CC-02FF-48AB-B6ED-736ABFF5F219}" srcOrd="0" destOrd="0" presId="urn:microsoft.com/office/officeart/2018/2/layout/IconCircleList"/>
    <dgm:cxn modelId="{B16200B8-E32E-4739-B90A-0841CC7FBD5E}" type="presOf" srcId="{CC0E39B3-A2D4-437E-8EEC-A5F54FC759BD}" destId="{DD578287-DE2A-411F-A05B-029A94373BF6}" srcOrd="0" destOrd="0" presId="urn:microsoft.com/office/officeart/2018/2/layout/IconCircleList"/>
    <dgm:cxn modelId="{F30ABAF9-2A9D-4EF0-93AD-2567076A393D}" srcId="{E79CBC62-2823-4A73-A847-00C0E599121E}" destId="{CC0E39B3-A2D4-437E-8EEC-A5F54FC759BD}" srcOrd="2" destOrd="0" parTransId="{FB175E97-6A2A-4751-8522-C46DD4BD7DE9}" sibTransId="{D637C9DA-F407-44E0-ABC0-13E5106F3938}"/>
    <dgm:cxn modelId="{A0D13FFD-C09E-4334-8CDC-2683F804BB3A}" type="presOf" srcId="{A9B00C50-A94D-475C-90B6-710BED3919F6}" destId="{8A07154A-6CE3-4409-AC23-E5E6FF7FF799}" srcOrd="0" destOrd="0" presId="urn:microsoft.com/office/officeart/2018/2/layout/IconCircleList"/>
    <dgm:cxn modelId="{8120C1E0-987C-4E9A-8C36-4A861E7ACB41}" type="presParOf" srcId="{0B7C430A-8D7C-45A9-9722-61FA84D19476}" destId="{1914974D-BAE9-409E-8C10-083B5A8CD812}" srcOrd="0" destOrd="0" presId="urn:microsoft.com/office/officeart/2018/2/layout/IconCircleList"/>
    <dgm:cxn modelId="{41FCF542-420A-4B77-A5BA-60A1E46A4276}" type="presParOf" srcId="{1914974D-BAE9-409E-8C10-083B5A8CD812}" destId="{23EA5BAD-25DB-49DA-9B66-344374F1DC3A}" srcOrd="0" destOrd="0" presId="urn:microsoft.com/office/officeart/2018/2/layout/IconCircleList"/>
    <dgm:cxn modelId="{E1C4A7E7-F53D-4BB0-BA73-8307A3F307A9}" type="presParOf" srcId="{23EA5BAD-25DB-49DA-9B66-344374F1DC3A}" destId="{0D72A58D-454E-429E-8703-376AAAD207C4}" srcOrd="0" destOrd="0" presId="urn:microsoft.com/office/officeart/2018/2/layout/IconCircleList"/>
    <dgm:cxn modelId="{F1F4FEE5-9929-4182-879B-3291A307E461}" type="presParOf" srcId="{23EA5BAD-25DB-49DA-9B66-344374F1DC3A}" destId="{603A6CEE-C6B1-4365-AC53-734A54648B6A}" srcOrd="1" destOrd="0" presId="urn:microsoft.com/office/officeart/2018/2/layout/IconCircleList"/>
    <dgm:cxn modelId="{8288F296-8973-4204-86A8-93EEED8E3932}" type="presParOf" srcId="{23EA5BAD-25DB-49DA-9B66-344374F1DC3A}" destId="{CA783CB5-498F-4EE8-9B6F-55535EC82259}" srcOrd="2" destOrd="0" presId="urn:microsoft.com/office/officeart/2018/2/layout/IconCircleList"/>
    <dgm:cxn modelId="{4B1CE209-0D70-4B6F-A694-0E1A44DC02DF}" type="presParOf" srcId="{23EA5BAD-25DB-49DA-9B66-344374F1DC3A}" destId="{8A07154A-6CE3-4409-AC23-E5E6FF7FF799}" srcOrd="3" destOrd="0" presId="urn:microsoft.com/office/officeart/2018/2/layout/IconCircleList"/>
    <dgm:cxn modelId="{94BA52E9-A2E2-459F-BF5C-86DBDCE1FF64}" type="presParOf" srcId="{1914974D-BAE9-409E-8C10-083B5A8CD812}" destId="{5850608E-6447-45ED-94D5-1735E24CD0C2}" srcOrd="1" destOrd="0" presId="urn:microsoft.com/office/officeart/2018/2/layout/IconCircleList"/>
    <dgm:cxn modelId="{CBB7873E-7856-4772-97A3-A8007198FAFF}" type="presParOf" srcId="{1914974D-BAE9-409E-8C10-083B5A8CD812}" destId="{12738BBD-02CB-465A-8791-903329A28533}" srcOrd="2" destOrd="0" presId="urn:microsoft.com/office/officeart/2018/2/layout/IconCircleList"/>
    <dgm:cxn modelId="{15D82919-D9EA-433E-B462-78EA5D22B53D}" type="presParOf" srcId="{12738BBD-02CB-465A-8791-903329A28533}" destId="{1FF87C61-D6B2-40A3-ADFD-716905C31FBD}" srcOrd="0" destOrd="0" presId="urn:microsoft.com/office/officeart/2018/2/layout/IconCircleList"/>
    <dgm:cxn modelId="{9BD24A22-09CB-43F2-A243-81B775AC347C}" type="presParOf" srcId="{12738BBD-02CB-465A-8791-903329A28533}" destId="{D6E9A23F-F34C-4E24-960C-C408F825A350}" srcOrd="1" destOrd="0" presId="urn:microsoft.com/office/officeart/2018/2/layout/IconCircleList"/>
    <dgm:cxn modelId="{D8688750-BD26-4ADC-85E9-BD9A27F4FD2B}" type="presParOf" srcId="{12738BBD-02CB-465A-8791-903329A28533}" destId="{63C52A97-DD92-4E51-A803-26A13DFEECAE}" srcOrd="2" destOrd="0" presId="urn:microsoft.com/office/officeart/2018/2/layout/IconCircleList"/>
    <dgm:cxn modelId="{E77382D8-0C97-4B32-A759-93EA88002C32}" type="presParOf" srcId="{12738BBD-02CB-465A-8791-903329A28533}" destId="{B0CAF462-9B6C-4966-B2B6-77086062C17F}" srcOrd="3" destOrd="0" presId="urn:microsoft.com/office/officeart/2018/2/layout/IconCircleList"/>
    <dgm:cxn modelId="{FC22715A-D60F-413A-8091-01C9548833C4}" type="presParOf" srcId="{1914974D-BAE9-409E-8C10-083B5A8CD812}" destId="{A81BD2CC-02FF-48AB-B6ED-736ABFF5F219}" srcOrd="3" destOrd="0" presId="urn:microsoft.com/office/officeart/2018/2/layout/IconCircleList"/>
    <dgm:cxn modelId="{8E8C7518-35C2-4705-9B4F-F5EA0D10C58E}" type="presParOf" srcId="{1914974D-BAE9-409E-8C10-083B5A8CD812}" destId="{EA38B6CD-491B-48E9-ADB5-E21DC63BDA5F}" srcOrd="4" destOrd="0" presId="urn:microsoft.com/office/officeart/2018/2/layout/IconCircleList"/>
    <dgm:cxn modelId="{C82961BE-A5CA-4C37-BF9D-17841FEFA6E9}" type="presParOf" srcId="{EA38B6CD-491B-48E9-ADB5-E21DC63BDA5F}" destId="{7410CD9F-5AE7-45BE-B5E7-0E2BA5BB4521}" srcOrd="0" destOrd="0" presId="urn:microsoft.com/office/officeart/2018/2/layout/IconCircleList"/>
    <dgm:cxn modelId="{A03EBFFF-B04C-4A1A-8E82-F484CE70212C}" type="presParOf" srcId="{EA38B6CD-491B-48E9-ADB5-E21DC63BDA5F}" destId="{4ACD6B5D-07BA-4EBB-AF98-F027CCABB01C}" srcOrd="1" destOrd="0" presId="urn:microsoft.com/office/officeart/2018/2/layout/IconCircleList"/>
    <dgm:cxn modelId="{359C810B-4433-483A-903F-D3E333778889}" type="presParOf" srcId="{EA38B6CD-491B-48E9-ADB5-E21DC63BDA5F}" destId="{798A3A88-0151-41BF-B6F9-22121F72E3C0}" srcOrd="2" destOrd="0" presId="urn:microsoft.com/office/officeart/2018/2/layout/IconCircleList"/>
    <dgm:cxn modelId="{18A38B34-A43B-4C1A-AED6-28957BAF6D52}" type="presParOf" srcId="{EA38B6CD-491B-48E9-ADB5-E21DC63BDA5F}" destId="{DD578287-DE2A-411F-A05B-029A94373BF6}" srcOrd="3" destOrd="0" presId="urn:microsoft.com/office/officeart/2018/2/layout/IconCircleList"/>
    <dgm:cxn modelId="{28C79003-B8C9-444C-A32C-D819C351C2FB}" type="presParOf" srcId="{1914974D-BAE9-409E-8C10-083B5A8CD812}" destId="{6A76293B-2EB2-4148-8578-6AC0D01E86C2}" srcOrd="5" destOrd="0" presId="urn:microsoft.com/office/officeart/2018/2/layout/IconCircleList"/>
    <dgm:cxn modelId="{498E7B06-D3B1-45A0-B7EE-29EC1AC1E423}" type="presParOf" srcId="{1914974D-BAE9-409E-8C10-083B5A8CD812}" destId="{8D7BD52E-68CD-496A-85EB-515FC798C0A1}" srcOrd="6" destOrd="0" presId="urn:microsoft.com/office/officeart/2018/2/layout/IconCircleList"/>
    <dgm:cxn modelId="{5C7AE1A2-5823-4062-8DCE-695BBFCEE134}" type="presParOf" srcId="{8D7BD52E-68CD-496A-85EB-515FC798C0A1}" destId="{A0206B65-C6F4-4D26-9A7E-E65E39E68D62}" srcOrd="0" destOrd="0" presId="urn:microsoft.com/office/officeart/2018/2/layout/IconCircleList"/>
    <dgm:cxn modelId="{4AA53B03-0905-4F9E-A09A-733EE5C2223E}" type="presParOf" srcId="{8D7BD52E-68CD-496A-85EB-515FC798C0A1}" destId="{D3D8CDA5-565D-4841-ABD5-8E6C03692AD7}" srcOrd="1" destOrd="0" presId="urn:microsoft.com/office/officeart/2018/2/layout/IconCircleList"/>
    <dgm:cxn modelId="{0758CBE3-D56D-4C82-8636-40B435502F21}" type="presParOf" srcId="{8D7BD52E-68CD-496A-85EB-515FC798C0A1}" destId="{2DC1220E-B26B-4292-87A5-1FB2AFF7DA39}" srcOrd="2" destOrd="0" presId="urn:microsoft.com/office/officeart/2018/2/layout/IconCircleList"/>
    <dgm:cxn modelId="{CFC8A0A6-D7FF-4E0C-8756-AF9809AE6B7D}" type="presParOf" srcId="{8D7BD52E-68CD-496A-85EB-515FC798C0A1}" destId="{2894B812-2C27-4725-B4B4-79AF390BF0C9}"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126C6E-C248-47FB-BFFA-7C5FFBD9D0BF}">
      <dsp:nvSpPr>
        <dsp:cNvPr id="0" name=""/>
        <dsp:cNvSpPr/>
      </dsp:nvSpPr>
      <dsp:spPr>
        <a:xfrm>
          <a:off x="0" y="675"/>
          <a:ext cx="6900512" cy="158136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F92C42-D87A-4554-82D2-7E7BEDCED44B}">
      <dsp:nvSpPr>
        <dsp:cNvPr id="0" name=""/>
        <dsp:cNvSpPr/>
      </dsp:nvSpPr>
      <dsp:spPr>
        <a:xfrm>
          <a:off x="478363" y="356483"/>
          <a:ext cx="869752" cy="8697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718919-15ED-4F13-9F7A-9BA7967DD2C9}">
      <dsp:nvSpPr>
        <dsp:cNvPr id="0" name=""/>
        <dsp:cNvSpPr/>
      </dsp:nvSpPr>
      <dsp:spPr>
        <a:xfrm>
          <a:off x="1826480" y="675"/>
          <a:ext cx="5074031" cy="158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361" tIns="167361" rIns="167361" bIns="167361" numCol="1" spcCol="1270" anchor="ctr" anchorCtr="0">
          <a:noAutofit/>
        </a:bodyPr>
        <a:lstStyle/>
        <a:p>
          <a:pPr marL="0" lvl="0" indent="0" algn="l" defTabSz="1111250">
            <a:lnSpc>
              <a:spcPct val="90000"/>
            </a:lnSpc>
            <a:spcBef>
              <a:spcPct val="0"/>
            </a:spcBef>
            <a:spcAft>
              <a:spcPct val="35000"/>
            </a:spcAft>
            <a:buNone/>
          </a:pPr>
          <a:r>
            <a:rPr lang="en-US" sz="2500" b="1" kern="1200"/>
            <a:t>How did you make decisions within the group? </a:t>
          </a:r>
          <a:r>
            <a:rPr lang="en-US" sz="2500" kern="1200"/>
            <a:t>- Were you a leader or more of a bystander in this process? How did your group make decisions and choose topics and perspectives? </a:t>
          </a:r>
        </a:p>
      </dsp:txBody>
      <dsp:txXfrm>
        <a:off x="1826480" y="675"/>
        <a:ext cx="5074031" cy="1581368"/>
      </dsp:txXfrm>
    </dsp:sp>
    <dsp:sp modelId="{3167E88E-E714-4F8F-9A19-9F2E3F205ECA}">
      <dsp:nvSpPr>
        <dsp:cNvPr id="0" name=""/>
        <dsp:cNvSpPr/>
      </dsp:nvSpPr>
      <dsp:spPr>
        <a:xfrm>
          <a:off x="0" y="1977386"/>
          <a:ext cx="6900512" cy="158136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AFC026-94BC-4990-AE44-DDA158116984}">
      <dsp:nvSpPr>
        <dsp:cNvPr id="0" name=""/>
        <dsp:cNvSpPr/>
      </dsp:nvSpPr>
      <dsp:spPr>
        <a:xfrm>
          <a:off x="478363" y="2333194"/>
          <a:ext cx="869752" cy="8697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196D1D-6475-407E-8214-19185C8C3EA7}">
      <dsp:nvSpPr>
        <dsp:cNvPr id="0" name=""/>
        <dsp:cNvSpPr/>
      </dsp:nvSpPr>
      <dsp:spPr>
        <a:xfrm>
          <a:off x="1826480" y="1977386"/>
          <a:ext cx="5074031" cy="158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361" tIns="167361" rIns="167361" bIns="167361" numCol="1" spcCol="1270" anchor="ctr" anchorCtr="0">
          <a:noAutofit/>
        </a:bodyPr>
        <a:lstStyle/>
        <a:p>
          <a:pPr marL="0" lvl="0" indent="0" algn="l" defTabSz="1111250">
            <a:lnSpc>
              <a:spcPct val="90000"/>
            </a:lnSpc>
            <a:spcBef>
              <a:spcPct val="0"/>
            </a:spcBef>
            <a:spcAft>
              <a:spcPct val="35000"/>
            </a:spcAft>
            <a:buNone/>
          </a:pPr>
          <a:r>
            <a:rPr lang="en-US" sz="2500" b="1" kern="1200"/>
            <a:t>Your group</a:t>
          </a:r>
          <a:r>
            <a:rPr lang="en-US" sz="2500" kern="1200"/>
            <a:t> – Why did you choose the members you did? What did they provide to the group?</a:t>
          </a:r>
        </a:p>
      </dsp:txBody>
      <dsp:txXfrm>
        <a:off x="1826480" y="1977386"/>
        <a:ext cx="5074031" cy="1581368"/>
      </dsp:txXfrm>
    </dsp:sp>
    <dsp:sp modelId="{59AC6F7D-3C2F-4693-8C7A-943DE01FDBFB}">
      <dsp:nvSpPr>
        <dsp:cNvPr id="0" name=""/>
        <dsp:cNvSpPr/>
      </dsp:nvSpPr>
      <dsp:spPr>
        <a:xfrm>
          <a:off x="0" y="3954096"/>
          <a:ext cx="6900512" cy="158136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8A83F8-CB0B-4D28-89D6-913F532874BC}">
      <dsp:nvSpPr>
        <dsp:cNvPr id="0" name=""/>
        <dsp:cNvSpPr/>
      </dsp:nvSpPr>
      <dsp:spPr>
        <a:xfrm>
          <a:off x="478363" y="4309904"/>
          <a:ext cx="869752" cy="8697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874FB7-341E-4B3F-A04D-317FCD4E1F83}">
      <dsp:nvSpPr>
        <dsp:cNvPr id="0" name=""/>
        <dsp:cNvSpPr/>
      </dsp:nvSpPr>
      <dsp:spPr>
        <a:xfrm>
          <a:off x="1826480" y="3954096"/>
          <a:ext cx="5074031" cy="158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361" tIns="167361" rIns="167361" bIns="167361" numCol="1" spcCol="1270" anchor="ctr" anchorCtr="0">
          <a:noAutofit/>
        </a:bodyPr>
        <a:lstStyle/>
        <a:p>
          <a:pPr marL="0" lvl="0" indent="0" algn="l" defTabSz="1111250">
            <a:lnSpc>
              <a:spcPct val="90000"/>
            </a:lnSpc>
            <a:spcBef>
              <a:spcPct val="0"/>
            </a:spcBef>
            <a:spcAft>
              <a:spcPct val="35000"/>
            </a:spcAft>
            <a:buNone/>
          </a:pPr>
          <a:r>
            <a:rPr lang="en-US" sz="2500" b="1" kern="1200"/>
            <a:t>The perspectives</a:t>
          </a:r>
          <a:r>
            <a:rPr lang="en-US" sz="2500" kern="1200"/>
            <a:t> – What made you split up your perspectives in that way? Was it outside factors, did you have a particular interest in your perspective?</a:t>
          </a:r>
        </a:p>
      </dsp:txBody>
      <dsp:txXfrm>
        <a:off x="1826480" y="3954096"/>
        <a:ext cx="5074031" cy="15813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75331-C6BF-4944-9E55-09A45EC618C1}">
      <dsp:nvSpPr>
        <dsp:cNvPr id="0" name=""/>
        <dsp:cNvSpPr/>
      </dsp:nvSpPr>
      <dsp:spPr>
        <a:xfrm>
          <a:off x="0" y="2297"/>
          <a:ext cx="6900512" cy="116453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FF2B0A-8B26-4CF6-AA01-DFC0668198ED}">
      <dsp:nvSpPr>
        <dsp:cNvPr id="0" name=""/>
        <dsp:cNvSpPr/>
      </dsp:nvSpPr>
      <dsp:spPr>
        <a:xfrm>
          <a:off x="352272" y="264318"/>
          <a:ext cx="640494" cy="6404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77E199-54FE-47D7-9E06-92486AFB3E4B}">
      <dsp:nvSpPr>
        <dsp:cNvPr id="0" name=""/>
        <dsp:cNvSpPr/>
      </dsp:nvSpPr>
      <dsp:spPr>
        <a:xfrm>
          <a:off x="1345038" y="2297"/>
          <a:ext cx="5555473" cy="1164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247" tIns="123247" rIns="123247" bIns="123247" numCol="1" spcCol="1270" anchor="ctr" anchorCtr="0">
          <a:noAutofit/>
        </a:bodyPr>
        <a:lstStyle/>
        <a:p>
          <a:pPr marL="0" lvl="0" indent="0" algn="l" defTabSz="711200">
            <a:lnSpc>
              <a:spcPct val="90000"/>
            </a:lnSpc>
            <a:spcBef>
              <a:spcPct val="0"/>
            </a:spcBef>
            <a:spcAft>
              <a:spcPct val="35000"/>
            </a:spcAft>
            <a:buNone/>
          </a:pPr>
          <a:r>
            <a:rPr lang="en-US" sz="1600" b="1" kern="1200"/>
            <a:t>*Tip*</a:t>
          </a:r>
          <a:r>
            <a:rPr lang="en-US" sz="1600" kern="1200"/>
            <a:t> - This is different from your previous paragraphs. You must use evaluative language throughout this entire paragraph.</a:t>
          </a:r>
        </a:p>
      </dsp:txBody>
      <dsp:txXfrm>
        <a:off x="1345038" y="2297"/>
        <a:ext cx="5555473" cy="1164535"/>
      </dsp:txXfrm>
    </dsp:sp>
    <dsp:sp modelId="{A6AAA582-67EB-4E51-9EE4-CB2453854DB6}">
      <dsp:nvSpPr>
        <dsp:cNvPr id="0" name=""/>
        <dsp:cNvSpPr/>
      </dsp:nvSpPr>
      <dsp:spPr>
        <a:xfrm>
          <a:off x="0" y="1457967"/>
          <a:ext cx="6900512" cy="116453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FA337F-5BA5-40F5-B3F4-CC94FB1962F5}">
      <dsp:nvSpPr>
        <dsp:cNvPr id="0" name=""/>
        <dsp:cNvSpPr/>
      </dsp:nvSpPr>
      <dsp:spPr>
        <a:xfrm>
          <a:off x="352272" y="1719988"/>
          <a:ext cx="640494" cy="6404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2392F0-9321-4927-8DF5-E8FEADBFEE5E}">
      <dsp:nvSpPr>
        <dsp:cNvPr id="0" name=""/>
        <dsp:cNvSpPr/>
      </dsp:nvSpPr>
      <dsp:spPr>
        <a:xfrm>
          <a:off x="1345038" y="1457967"/>
          <a:ext cx="5555473" cy="1164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247" tIns="123247" rIns="123247" bIns="123247" numCol="1" spcCol="1270" anchor="ctr" anchorCtr="0">
          <a:noAutofit/>
        </a:bodyPr>
        <a:lstStyle/>
        <a:p>
          <a:pPr marL="0" lvl="0" indent="0" algn="l" defTabSz="711200">
            <a:lnSpc>
              <a:spcPct val="90000"/>
            </a:lnSpc>
            <a:spcBef>
              <a:spcPct val="0"/>
            </a:spcBef>
            <a:spcAft>
              <a:spcPct val="35000"/>
            </a:spcAft>
            <a:buNone/>
          </a:pPr>
          <a:r>
            <a:rPr lang="en-US" sz="1600" b="1" kern="1200"/>
            <a:t>Link </a:t>
          </a:r>
          <a:r>
            <a:rPr lang="en-US" sz="1600" kern="1200"/>
            <a:t>to some evaluative sentences: </a:t>
          </a:r>
          <a:r>
            <a:rPr lang="en-US" sz="1600" kern="1200">
              <a:hlinkClick xmlns:r="http://schemas.openxmlformats.org/officeDocument/2006/relationships" r:id="rId5"/>
            </a:rPr>
            <a:t>https://shshistory.com/extra%20pages/evaluation.pdf</a:t>
          </a:r>
          <a:endParaRPr lang="en-US" sz="1600" kern="1200"/>
        </a:p>
      </dsp:txBody>
      <dsp:txXfrm>
        <a:off x="1345038" y="1457967"/>
        <a:ext cx="5555473" cy="1164535"/>
      </dsp:txXfrm>
    </dsp:sp>
    <dsp:sp modelId="{CC7BB596-21C2-48E9-AC9A-7A4859495819}">
      <dsp:nvSpPr>
        <dsp:cNvPr id="0" name=""/>
        <dsp:cNvSpPr/>
      </dsp:nvSpPr>
      <dsp:spPr>
        <a:xfrm>
          <a:off x="0" y="2913637"/>
          <a:ext cx="6900512" cy="116453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00F6F2-5DEF-438D-81A5-B09C9234962B}">
      <dsp:nvSpPr>
        <dsp:cNvPr id="0" name=""/>
        <dsp:cNvSpPr/>
      </dsp:nvSpPr>
      <dsp:spPr>
        <a:xfrm>
          <a:off x="352272" y="3175658"/>
          <a:ext cx="640494" cy="640494"/>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EEE588-09CA-4550-9F52-BC962CE61CF2}">
      <dsp:nvSpPr>
        <dsp:cNvPr id="0" name=""/>
        <dsp:cNvSpPr/>
      </dsp:nvSpPr>
      <dsp:spPr>
        <a:xfrm>
          <a:off x="1345038" y="2913637"/>
          <a:ext cx="5555473" cy="1164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247" tIns="123247" rIns="123247" bIns="123247" numCol="1" spcCol="1270" anchor="ctr" anchorCtr="0">
          <a:noAutofit/>
        </a:bodyPr>
        <a:lstStyle/>
        <a:p>
          <a:pPr marL="0" lvl="0" indent="0" algn="l" defTabSz="711200">
            <a:lnSpc>
              <a:spcPct val="90000"/>
            </a:lnSpc>
            <a:spcBef>
              <a:spcPct val="0"/>
            </a:spcBef>
            <a:spcAft>
              <a:spcPct val="35000"/>
            </a:spcAft>
            <a:buNone/>
          </a:pPr>
          <a:r>
            <a:rPr lang="en-US" sz="1600" b="1" kern="1200"/>
            <a:t>Was your group fair?/</a:t>
          </a:r>
          <a:r>
            <a:rPr lang="en-US" sz="1600" b="1" kern="1200">
              <a:latin typeface="+mn-lt"/>
              <a:ea typeface="+mn-lt"/>
              <a:cs typeface="+mn-lt"/>
            </a:rPr>
            <a:t>Were</a:t>
          </a:r>
          <a:r>
            <a:rPr lang="en-US" sz="1600" b="1" kern="1200"/>
            <a:t> there any conflicts of interest? -</a:t>
          </a:r>
          <a:r>
            <a:rPr lang="en-US" sz="1600" kern="1200"/>
            <a:t> This is where you will use those anonymous names for your group. Don't be afraid to express yourself. If something was good or bad, speak up! How well did you guys work together? Did you regret working with some members? Who was the most helpful and who was the least?</a:t>
          </a:r>
        </a:p>
      </dsp:txBody>
      <dsp:txXfrm>
        <a:off x="1345038" y="2913637"/>
        <a:ext cx="5555473" cy="1164535"/>
      </dsp:txXfrm>
    </dsp:sp>
    <dsp:sp modelId="{D2377574-A90E-434E-B76B-AFEF80F496A3}">
      <dsp:nvSpPr>
        <dsp:cNvPr id="0" name=""/>
        <dsp:cNvSpPr/>
      </dsp:nvSpPr>
      <dsp:spPr>
        <a:xfrm>
          <a:off x="0" y="4369307"/>
          <a:ext cx="6900512" cy="116453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340506-73D9-498C-83F6-AA0E85CFFFDF}">
      <dsp:nvSpPr>
        <dsp:cNvPr id="0" name=""/>
        <dsp:cNvSpPr/>
      </dsp:nvSpPr>
      <dsp:spPr>
        <a:xfrm>
          <a:off x="352272" y="4631327"/>
          <a:ext cx="640494" cy="640494"/>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BB5FA8-0ACD-4F71-9AA4-D0077937BD2B}">
      <dsp:nvSpPr>
        <dsp:cNvPr id="0" name=""/>
        <dsp:cNvSpPr/>
      </dsp:nvSpPr>
      <dsp:spPr>
        <a:xfrm>
          <a:off x="1345038" y="4369307"/>
          <a:ext cx="5555473" cy="1164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247" tIns="123247" rIns="123247" bIns="123247" numCol="1" spcCol="1270" anchor="ctr" anchorCtr="0">
          <a:noAutofit/>
        </a:bodyPr>
        <a:lstStyle/>
        <a:p>
          <a:pPr marL="0" lvl="0" indent="0" algn="l" defTabSz="711200">
            <a:lnSpc>
              <a:spcPct val="90000"/>
            </a:lnSpc>
            <a:spcBef>
              <a:spcPct val="0"/>
            </a:spcBef>
            <a:spcAft>
              <a:spcPct val="35000"/>
            </a:spcAft>
            <a:buNone/>
          </a:pPr>
          <a:r>
            <a:rPr lang="en-US" sz="1600" b="1" kern="1200"/>
            <a:t>Communication </a:t>
          </a:r>
          <a:r>
            <a:rPr lang="en-US" sz="1600" kern="1200"/>
            <a:t>– How did your group talk? Through text, in class, by meeting up places? Was the communication consistent and helpful?</a:t>
          </a:r>
        </a:p>
      </dsp:txBody>
      <dsp:txXfrm>
        <a:off x="1345038" y="4369307"/>
        <a:ext cx="5555473" cy="11645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1EB05C-E018-4608-963F-C4095424B641}">
      <dsp:nvSpPr>
        <dsp:cNvPr id="0" name=""/>
        <dsp:cNvSpPr/>
      </dsp:nvSpPr>
      <dsp:spPr>
        <a:xfrm>
          <a:off x="0" y="482"/>
          <a:ext cx="10515600" cy="112924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06B0E0-1F41-40D0-B87D-5B70600DF36C}">
      <dsp:nvSpPr>
        <dsp:cNvPr id="0" name=""/>
        <dsp:cNvSpPr/>
      </dsp:nvSpPr>
      <dsp:spPr>
        <a:xfrm>
          <a:off x="341595" y="254561"/>
          <a:ext cx="621082" cy="6210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A9403F-550D-4647-8F7E-5719FD63F4DB}">
      <dsp:nvSpPr>
        <dsp:cNvPr id="0" name=""/>
        <dsp:cNvSpPr/>
      </dsp:nvSpPr>
      <dsp:spPr>
        <a:xfrm>
          <a:off x="1304272" y="482"/>
          <a:ext cx="9211327" cy="1129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511" tIns="119511" rIns="119511" bIns="119511" numCol="1" spcCol="1270" anchor="ctr" anchorCtr="0">
          <a:noAutofit/>
        </a:bodyPr>
        <a:lstStyle/>
        <a:p>
          <a:pPr marL="0" lvl="0" indent="0" algn="l" defTabSz="1111250">
            <a:lnSpc>
              <a:spcPct val="90000"/>
            </a:lnSpc>
            <a:spcBef>
              <a:spcPct val="0"/>
            </a:spcBef>
            <a:spcAft>
              <a:spcPct val="35000"/>
            </a:spcAft>
            <a:buNone/>
          </a:pPr>
          <a:r>
            <a:rPr lang="en-US" sz="2500" b="1" kern="1200" dirty="0"/>
            <a:t>Solutions </a:t>
          </a:r>
          <a:r>
            <a:rPr lang="en-US" sz="2500" kern="1200" dirty="0"/>
            <a:t>– What solutions did your group have? Were they all similar or different. Did some group members share the same solution? Talk about the process the group used to pick the best solution.</a:t>
          </a:r>
        </a:p>
      </dsp:txBody>
      <dsp:txXfrm>
        <a:off x="1304272" y="482"/>
        <a:ext cx="9211327" cy="1129240"/>
      </dsp:txXfrm>
    </dsp:sp>
    <dsp:sp modelId="{388C453E-A066-40E8-954F-C140DD5CD962}">
      <dsp:nvSpPr>
        <dsp:cNvPr id="0" name=""/>
        <dsp:cNvSpPr/>
      </dsp:nvSpPr>
      <dsp:spPr>
        <a:xfrm>
          <a:off x="0" y="1412033"/>
          <a:ext cx="10515600" cy="112924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BF8C9D-4B85-4D55-A763-E973F35182EB}">
      <dsp:nvSpPr>
        <dsp:cNvPr id="0" name=""/>
        <dsp:cNvSpPr/>
      </dsp:nvSpPr>
      <dsp:spPr>
        <a:xfrm>
          <a:off x="341595" y="1666112"/>
          <a:ext cx="621082" cy="6210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04C28E-602C-4495-B039-C7A5CD4DC41B}">
      <dsp:nvSpPr>
        <dsp:cNvPr id="0" name=""/>
        <dsp:cNvSpPr/>
      </dsp:nvSpPr>
      <dsp:spPr>
        <a:xfrm>
          <a:off x="1304272" y="1412033"/>
          <a:ext cx="9211327" cy="1129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511" tIns="119511" rIns="119511" bIns="119511" numCol="1" spcCol="1270" anchor="ctr" anchorCtr="0">
          <a:noAutofit/>
        </a:bodyPr>
        <a:lstStyle/>
        <a:p>
          <a:pPr marL="0" lvl="0" indent="0" algn="l" defTabSz="1111250" rtl="0">
            <a:lnSpc>
              <a:spcPct val="90000"/>
            </a:lnSpc>
            <a:spcBef>
              <a:spcPct val="0"/>
            </a:spcBef>
            <a:spcAft>
              <a:spcPct val="35000"/>
            </a:spcAft>
            <a:buNone/>
          </a:pPr>
          <a:r>
            <a:rPr lang="en-US" sz="2500" b="1" kern="1200" dirty="0"/>
            <a:t>Why? </a:t>
          </a:r>
          <a:r>
            <a:rPr lang="en-US" sz="2500" b="1" kern="1200" dirty="0">
              <a:latin typeface="Modern Love"/>
            </a:rPr>
            <a:t>-</a:t>
          </a:r>
          <a:r>
            <a:rPr lang="en-US" sz="2500" b="1" kern="1200" dirty="0">
              <a:latin typeface="Calibri"/>
              <a:cs typeface="Calibri"/>
            </a:rPr>
            <a:t> </a:t>
          </a:r>
          <a:r>
            <a:rPr lang="en-US" sz="2500" kern="1200" dirty="0">
              <a:latin typeface="The Hand"/>
              <a:cs typeface="Calibri"/>
            </a:rPr>
            <a:t>Why did you guys choose that solution? What were the strengths and weaknesses of it? Did it help solve aspects of all of your perspectives?</a:t>
          </a:r>
        </a:p>
      </dsp:txBody>
      <dsp:txXfrm>
        <a:off x="1304272" y="1412033"/>
        <a:ext cx="9211327" cy="1129240"/>
      </dsp:txXfrm>
    </dsp:sp>
    <dsp:sp modelId="{3B1E8367-B99F-4933-9117-37EBAA0C6854}">
      <dsp:nvSpPr>
        <dsp:cNvPr id="0" name=""/>
        <dsp:cNvSpPr/>
      </dsp:nvSpPr>
      <dsp:spPr>
        <a:xfrm>
          <a:off x="0" y="2823583"/>
          <a:ext cx="10515600" cy="112924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7079AE-C163-4F89-8B2E-625D12B5222C}">
      <dsp:nvSpPr>
        <dsp:cNvPr id="0" name=""/>
        <dsp:cNvSpPr/>
      </dsp:nvSpPr>
      <dsp:spPr>
        <a:xfrm>
          <a:off x="341595" y="3077663"/>
          <a:ext cx="621082" cy="6210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771649-1F7F-499B-A497-625B3B51F92A}">
      <dsp:nvSpPr>
        <dsp:cNvPr id="0" name=""/>
        <dsp:cNvSpPr/>
      </dsp:nvSpPr>
      <dsp:spPr>
        <a:xfrm>
          <a:off x="1304272" y="2823583"/>
          <a:ext cx="9211327" cy="1129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511" tIns="119511" rIns="119511" bIns="119511" numCol="1" spcCol="1270" anchor="ctr" anchorCtr="0">
          <a:noAutofit/>
        </a:bodyPr>
        <a:lstStyle/>
        <a:p>
          <a:pPr marL="0" lvl="0" indent="0" algn="l" defTabSz="1111250">
            <a:lnSpc>
              <a:spcPct val="90000"/>
            </a:lnSpc>
            <a:spcBef>
              <a:spcPct val="0"/>
            </a:spcBef>
            <a:spcAft>
              <a:spcPct val="35000"/>
            </a:spcAft>
            <a:buNone/>
          </a:pPr>
          <a:r>
            <a:rPr lang="en-US" sz="2500" b="1" kern="1200" dirty="0"/>
            <a:t>Individual </a:t>
          </a:r>
          <a:r>
            <a:rPr lang="en-US" sz="2500" kern="1200" dirty="0"/>
            <a:t>– Did you agree with the group solution? Why wasn't yours picked? What did you think the best solution was?</a:t>
          </a:r>
        </a:p>
      </dsp:txBody>
      <dsp:txXfrm>
        <a:off x="1304272" y="2823583"/>
        <a:ext cx="9211327" cy="11292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90861-EB6C-4C9C-B2CF-0A7EEC8FCAB1}">
      <dsp:nvSpPr>
        <dsp:cNvPr id="0" name=""/>
        <dsp:cNvSpPr/>
      </dsp:nvSpPr>
      <dsp:spPr>
        <a:xfrm>
          <a:off x="0" y="675"/>
          <a:ext cx="6900512" cy="158136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75C15D-3FC6-4B34-98E8-84636CD04FEB}">
      <dsp:nvSpPr>
        <dsp:cNvPr id="0" name=""/>
        <dsp:cNvSpPr/>
      </dsp:nvSpPr>
      <dsp:spPr>
        <a:xfrm>
          <a:off x="478363" y="356483"/>
          <a:ext cx="869752" cy="8697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477645-A4B5-4EED-9FF8-60C3BA1E4462}">
      <dsp:nvSpPr>
        <dsp:cNvPr id="0" name=""/>
        <dsp:cNvSpPr/>
      </dsp:nvSpPr>
      <dsp:spPr>
        <a:xfrm>
          <a:off x="1826480" y="675"/>
          <a:ext cx="5074031" cy="158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361" tIns="167361" rIns="167361" bIns="167361" numCol="1" spcCol="1270" anchor="ctr" anchorCtr="0">
          <a:noAutofit/>
        </a:bodyPr>
        <a:lstStyle/>
        <a:p>
          <a:pPr marL="0" lvl="0" indent="0" algn="l" defTabSz="844550">
            <a:lnSpc>
              <a:spcPct val="90000"/>
            </a:lnSpc>
            <a:spcBef>
              <a:spcPct val="0"/>
            </a:spcBef>
            <a:spcAft>
              <a:spcPct val="35000"/>
            </a:spcAft>
            <a:buNone/>
          </a:pPr>
          <a:r>
            <a:rPr lang="en-US" sz="1900" b="1" kern="1200"/>
            <a:t>How has the work changed you?</a:t>
          </a:r>
          <a:r>
            <a:rPr lang="en-US" sz="1900" kern="1200"/>
            <a:t> - Did you find that you work better alone or with a group? Did you enjoy working with your group? </a:t>
          </a:r>
        </a:p>
      </dsp:txBody>
      <dsp:txXfrm>
        <a:off x="1826480" y="675"/>
        <a:ext cx="5074031" cy="1581368"/>
      </dsp:txXfrm>
    </dsp:sp>
    <dsp:sp modelId="{9CC147A2-1C8E-4DF3-87AE-6552CA445E6A}">
      <dsp:nvSpPr>
        <dsp:cNvPr id="0" name=""/>
        <dsp:cNvSpPr/>
      </dsp:nvSpPr>
      <dsp:spPr>
        <a:xfrm>
          <a:off x="0" y="1977386"/>
          <a:ext cx="6900512" cy="158136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0F7EB8-01AB-42D4-96BA-7EE73E1C0DAF}">
      <dsp:nvSpPr>
        <dsp:cNvPr id="0" name=""/>
        <dsp:cNvSpPr/>
      </dsp:nvSpPr>
      <dsp:spPr>
        <a:xfrm>
          <a:off x="478363" y="2333194"/>
          <a:ext cx="869752" cy="8697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B3D68B-B4B5-4F83-9CB8-8A006925072A}">
      <dsp:nvSpPr>
        <dsp:cNvPr id="0" name=""/>
        <dsp:cNvSpPr/>
      </dsp:nvSpPr>
      <dsp:spPr>
        <a:xfrm>
          <a:off x="1826480" y="1977386"/>
          <a:ext cx="5074031" cy="158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361" tIns="167361" rIns="167361" bIns="167361" numCol="1" spcCol="1270" anchor="ctr" anchorCtr="0">
          <a:noAutofit/>
        </a:bodyPr>
        <a:lstStyle/>
        <a:p>
          <a:pPr marL="0" lvl="0" indent="0" algn="l" defTabSz="844550">
            <a:lnSpc>
              <a:spcPct val="90000"/>
            </a:lnSpc>
            <a:spcBef>
              <a:spcPct val="0"/>
            </a:spcBef>
            <a:spcAft>
              <a:spcPct val="35000"/>
            </a:spcAft>
            <a:buNone/>
          </a:pPr>
          <a:r>
            <a:rPr lang="en-US" sz="1900" b="1" kern="1200"/>
            <a:t>Did you learn anything about yourself or your group?</a:t>
          </a:r>
          <a:r>
            <a:rPr lang="en-US" sz="1900" kern="1200"/>
            <a:t> - Perhaps you know now that you need to take a more active approach within groups. Or that you need to back off and let some other people do the work. Maybe you learned that working with your friends isn't such a good idea because you don't stay focused.</a:t>
          </a:r>
        </a:p>
      </dsp:txBody>
      <dsp:txXfrm>
        <a:off x="1826480" y="1977386"/>
        <a:ext cx="5074031" cy="1581368"/>
      </dsp:txXfrm>
    </dsp:sp>
    <dsp:sp modelId="{254860FD-8992-4700-965B-94CF6A862E07}">
      <dsp:nvSpPr>
        <dsp:cNvPr id="0" name=""/>
        <dsp:cNvSpPr/>
      </dsp:nvSpPr>
      <dsp:spPr>
        <a:xfrm>
          <a:off x="0" y="3954096"/>
          <a:ext cx="6900512" cy="158136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51A3F9-AE99-4F81-A48B-2332ACF6EC7E}">
      <dsp:nvSpPr>
        <dsp:cNvPr id="0" name=""/>
        <dsp:cNvSpPr/>
      </dsp:nvSpPr>
      <dsp:spPr>
        <a:xfrm>
          <a:off x="478363" y="4309904"/>
          <a:ext cx="869752" cy="8697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BA7ED5-CD45-4377-95CB-F2412B573114}">
      <dsp:nvSpPr>
        <dsp:cNvPr id="0" name=""/>
        <dsp:cNvSpPr/>
      </dsp:nvSpPr>
      <dsp:spPr>
        <a:xfrm>
          <a:off x="1826480" y="3954096"/>
          <a:ext cx="5074031" cy="158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361" tIns="167361" rIns="167361" bIns="167361" numCol="1" spcCol="1270" anchor="ctr" anchorCtr="0">
          <a:noAutofit/>
        </a:bodyPr>
        <a:lstStyle/>
        <a:p>
          <a:pPr marL="0" lvl="0" indent="0" algn="l" defTabSz="844550">
            <a:lnSpc>
              <a:spcPct val="90000"/>
            </a:lnSpc>
            <a:spcBef>
              <a:spcPct val="0"/>
            </a:spcBef>
            <a:spcAft>
              <a:spcPct val="35000"/>
            </a:spcAft>
            <a:buNone/>
          </a:pPr>
          <a:r>
            <a:rPr lang="en-US" sz="1900" b="1" kern="1200"/>
            <a:t>What did you learn about your topic?</a:t>
          </a:r>
          <a:r>
            <a:rPr lang="en-US" sz="1900" kern="1200"/>
            <a:t> - You should have learned something from this process. What is something new you learned about your problem? What this a rewarding process? Do you think this is something you will pursue and research more later in life? Talk about your perspective.</a:t>
          </a:r>
        </a:p>
      </dsp:txBody>
      <dsp:txXfrm>
        <a:off x="1826480" y="3954096"/>
        <a:ext cx="5074031" cy="15813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2A58D-454E-429E-8703-376AAAD207C4}">
      <dsp:nvSpPr>
        <dsp:cNvPr id="0" name=""/>
        <dsp:cNvSpPr/>
      </dsp:nvSpPr>
      <dsp:spPr>
        <a:xfrm>
          <a:off x="212335" y="304707"/>
          <a:ext cx="1335915" cy="13359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3A6CEE-C6B1-4365-AC53-734A54648B6A}">
      <dsp:nvSpPr>
        <dsp:cNvPr id="0" name=""/>
        <dsp:cNvSpPr/>
      </dsp:nvSpPr>
      <dsp:spPr>
        <a:xfrm>
          <a:off x="492877" y="585249"/>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07154A-6CE3-4409-AC23-E5E6FF7FF799}">
      <dsp:nvSpPr>
        <dsp:cNvPr id="0" name=""/>
        <dsp:cNvSpPr/>
      </dsp:nvSpPr>
      <dsp:spPr>
        <a:xfrm>
          <a:off x="1834517" y="304707"/>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t>There's that word again; evaluate! Remember this entire paragraph must use evaluative sentences and language.</a:t>
          </a:r>
        </a:p>
      </dsp:txBody>
      <dsp:txXfrm>
        <a:off x="1834517" y="304707"/>
        <a:ext cx="3148942" cy="1335915"/>
      </dsp:txXfrm>
    </dsp:sp>
    <dsp:sp modelId="{1FF87C61-D6B2-40A3-ADFD-716905C31FBD}">
      <dsp:nvSpPr>
        <dsp:cNvPr id="0" name=""/>
        <dsp:cNvSpPr/>
      </dsp:nvSpPr>
      <dsp:spPr>
        <a:xfrm>
          <a:off x="5532139" y="304707"/>
          <a:ext cx="1335915" cy="13359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E9A23F-F34C-4E24-960C-C408F825A350}">
      <dsp:nvSpPr>
        <dsp:cNvPr id="0" name=""/>
        <dsp:cNvSpPr/>
      </dsp:nvSpPr>
      <dsp:spPr>
        <a:xfrm>
          <a:off x="5812681" y="585249"/>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CAF462-9B6C-4966-B2B6-77086062C17F}">
      <dsp:nvSpPr>
        <dsp:cNvPr id="0" name=""/>
        <dsp:cNvSpPr/>
      </dsp:nvSpPr>
      <dsp:spPr>
        <a:xfrm>
          <a:off x="7154322" y="304707"/>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rtl="0">
            <a:lnSpc>
              <a:spcPct val="90000"/>
            </a:lnSpc>
            <a:spcBef>
              <a:spcPct val="0"/>
            </a:spcBef>
            <a:spcAft>
              <a:spcPct val="35000"/>
            </a:spcAft>
            <a:buNone/>
          </a:pPr>
          <a:r>
            <a:rPr lang="en-US" sz="2000" kern="1200" dirty="0">
              <a:latin typeface="The Hand"/>
            </a:rPr>
            <a:t>Negatives/Improvements - Did you find any inconsistencies and errors during your research? Was the research inclusive and plentiful? What could be done to improve the research on this topic? </a:t>
          </a:r>
        </a:p>
      </dsp:txBody>
      <dsp:txXfrm>
        <a:off x="7154322" y="304707"/>
        <a:ext cx="3148942" cy="1335915"/>
      </dsp:txXfrm>
    </dsp:sp>
    <dsp:sp modelId="{7410CD9F-5AE7-45BE-B5E7-0E2BA5BB4521}">
      <dsp:nvSpPr>
        <dsp:cNvPr id="0" name=""/>
        <dsp:cNvSpPr/>
      </dsp:nvSpPr>
      <dsp:spPr>
        <a:xfrm>
          <a:off x="212335" y="2312684"/>
          <a:ext cx="1335915" cy="133591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CD6B5D-07BA-4EBB-AF98-F027CCABB01C}">
      <dsp:nvSpPr>
        <dsp:cNvPr id="0" name=""/>
        <dsp:cNvSpPr/>
      </dsp:nvSpPr>
      <dsp:spPr>
        <a:xfrm>
          <a:off x="492877" y="2593226"/>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578287-DE2A-411F-A05B-029A94373BF6}">
      <dsp:nvSpPr>
        <dsp:cNvPr id="0" name=""/>
        <dsp:cNvSpPr/>
      </dsp:nvSpPr>
      <dsp:spPr>
        <a:xfrm>
          <a:off x="1834517" y="2312684"/>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t>Are these improvements reasonable? - Can these improvements be implemented? How long do you think this change will take? Would you be willing to spearhead the movement? </a:t>
          </a:r>
        </a:p>
      </dsp:txBody>
      <dsp:txXfrm>
        <a:off x="1834517" y="2312684"/>
        <a:ext cx="3148942" cy="1335915"/>
      </dsp:txXfrm>
    </dsp:sp>
    <dsp:sp modelId="{A0206B65-C6F4-4D26-9A7E-E65E39E68D62}">
      <dsp:nvSpPr>
        <dsp:cNvPr id="0" name=""/>
        <dsp:cNvSpPr/>
      </dsp:nvSpPr>
      <dsp:spPr>
        <a:xfrm>
          <a:off x="5532139" y="2312684"/>
          <a:ext cx="1335915" cy="133591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D8CDA5-565D-4841-ABD5-8E6C03692AD7}">
      <dsp:nvSpPr>
        <dsp:cNvPr id="0" name=""/>
        <dsp:cNvSpPr/>
      </dsp:nvSpPr>
      <dsp:spPr>
        <a:xfrm>
          <a:off x="5812681" y="2593226"/>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94B812-2C27-4725-B4B4-79AF390BF0C9}">
      <dsp:nvSpPr>
        <dsp:cNvPr id="0" name=""/>
        <dsp:cNvSpPr/>
      </dsp:nvSpPr>
      <dsp:spPr>
        <a:xfrm>
          <a:off x="7154322" y="2312684"/>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rtl="0">
            <a:lnSpc>
              <a:spcPct val="90000"/>
            </a:lnSpc>
            <a:spcBef>
              <a:spcPct val="0"/>
            </a:spcBef>
            <a:spcAft>
              <a:spcPct val="35000"/>
            </a:spcAft>
            <a:buNone/>
          </a:pPr>
          <a:r>
            <a:rPr lang="en-US" sz="2000" kern="1200" dirty="0">
              <a:latin typeface="The Hand"/>
            </a:rPr>
            <a:t>Lastly, wrap up your paper with your reasons AND solutions in a nice thesis-like package.</a:t>
          </a:r>
        </a:p>
      </dsp:txBody>
      <dsp:txXfrm>
        <a:off x="7154322" y="2312684"/>
        <a:ext cx="3148942" cy="133591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4T02:35:00.899"/>
    </inkml:context>
    <inkml:brush xml:id="br0">
      <inkml:brushProperty name="width" value="0.1" units="cm"/>
      <inkml:brushProperty name="height" value="0.1" units="cm"/>
      <inkml:brushProperty name="color" value="#FFFFFF"/>
    </inkml:brush>
  </inkml:definitions>
  <inkml:trace contextRef="#ctx0" brushRef="#br0">1 0 128,'0'6'0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5/20/2021</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317148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5/20/2021</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762777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5/20/2021</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279275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5/20/2021</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99934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5/20/2021</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56208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5/20/2021</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10789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5/20/2021</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77762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5/20/2021</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46591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5/20/2021</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260906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5/20/2021</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0735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5/20/2021</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6732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5/20/2021</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202085819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78" r:id="rId6"/>
    <p:sldLayoutId id="2147483674" r:id="rId7"/>
    <p:sldLayoutId id="2147483675" r:id="rId8"/>
    <p:sldLayoutId id="2147483676" r:id="rId9"/>
    <p:sldLayoutId id="2147483677" r:id="rId10"/>
    <p:sldLayoutId id="2147483679"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4F87819-B70D-4927-B657-7D175613F9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CB3820D-C773-4632-9F79-C890E1B2B5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177668"/>
          </a:xfrm>
          <a:custGeom>
            <a:avLst/>
            <a:gdLst>
              <a:gd name="connsiteX0" fmla="*/ 6861986 w 12191999"/>
              <a:gd name="connsiteY0" fmla="*/ 6107659 h 6177668"/>
              <a:gd name="connsiteX1" fmla="*/ 6860986 w 12191999"/>
              <a:gd name="connsiteY1" fmla="*/ 6107739 h 6177668"/>
              <a:gd name="connsiteX2" fmla="*/ 6860759 w 12191999"/>
              <a:gd name="connsiteY2" fmla="*/ 6108287 h 6177668"/>
              <a:gd name="connsiteX3" fmla="*/ 0 w 12191999"/>
              <a:gd name="connsiteY3" fmla="*/ 0 h 6177668"/>
              <a:gd name="connsiteX4" fmla="*/ 12191999 w 12191999"/>
              <a:gd name="connsiteY4" fmla="*/ 0 h 6177668"/>
              <a:gd name="connsiteX5" fmla="*/ 12191999 w 12191999"/>
              <a:gd name="connsiteY5" fmla="*/ 5215324 h 6177668"/>
              <a:gd name="connsiteX6" fmla="*/ 12144282 w 12191999"/>
              <a:gd name="connsiteY6" fmla="*/ 5229900 h 6177668"/>
              <a:gd name="connsiteX7" fmla="*/ 11759192 w 12191999"/>
              <a:gd name="connsiteY7" fmla="*/ 5336208 h 6177668"/>
              <a:gd name="connsiteX8" fmla="*/ 10505159 w 12191999"/>
              <a:gd name="connsiteY8" fmla="*/ 5627228 h 6177668"/>
              <a:gd name="connsiteX9" fmla="*/ 9501755 w 12191999"/>
              <a:gd name="connsiteY9" fmla="*/ 5807012 h 6177668"/>
              <a:gd name="connsiteX10" fmla="*/ 8534155 w 12191999"/>
              <a:gd name="connsiteY10" fmla="*/ 5944240 h 6177668"/>
              <a:gd name="connsiteX11" fmla="*/ 7790171 w 12191999"/>
              <a:gd name="connsiteY11" fmla="*/ 6026297 h 6177668"/>
              <a:gd name="connsiteX12" fmla="*/ 7024337 w 12191999"/>
              <a:gd name="connsiteY12" fmla="*/ 6093812 h 6177668"/>
              <a:gd name="connsiteX13" fmla="*/ 7008892 w 12191999"/>
              <a:gd name="connsiteY13" fmla="*/ 6095938 h 6177668"/>
              <a:gd name="connsiteX14" fmla="*/ 6862735 w 12191999"/>
              <a:gd name="connsiteY14" fmla="*/ 6107599 h 6177668"/>
              <a:gd name="connsiteX15" fmla="*/ 6872248 w 12191999"/>
              <a:gd name="connsiteY15" fmla="*/ 6109467 h 6177668"/>
              <a:gd name="connsiteX16" fmla="*/ 6907812 w 12191999"/>
              <a:gd name="connsiteY16" fmla="*/ 6107715 h 6177668"/>
              <a:gd name="connsiteX17" fmla="*/ 6956484 w 12191999"/>
              <a:gd name="connsiteY17" fmla="*/ 6104658 h 6177668"/>
              <a:gd name="connsiteX18" fmla="*/ 7652688 w 12191999"/>
              <a:gd name="connsiteY18" fmla="*/ 6071273 h 6177668"/>
              <a:gd name="connsiteX19" fmla="*/ 8699923 w 12191999"/>
              <a:gd name="connsiteY19" fmla="*/ 5982083 h 6177668"/>
              <a:gd name="connsiteX20" fmla="*/ 9557819 w 12191999"/>
              <a:gd name="connsiteY20" fmla="*/ 5875435 h 6177668"/>
              <a:gd name="connsiteX21" fmla="*/ 10709534 w 12191999"/>
              <a:gd name="connsiteY21" fmla="*/ 5676156 h 6177668"/>
              <a:gd name="connsiteX22" fmla="*/ 12081554 w 12191999"/>
              <a:gd name="connsiteY22" fmla="*/ 5341561 h 6177668"/>
              <a:gd name="connsiteX23" fmla="*/ 12191999 w 12191999"/>
              <a:gd name="connsiteY23" fmla="*/ 5308238 h 6177668"/>
              <a:gd name="connsiteX24" fmla="*/ 12191999 w 12191999"/>
              <a:gd name="connsiteY24" fmla="*/ 5364054 h 6177668"/>
              <a:gd name="connsiteX25" fmla="*/ 11911964 w 12191999"/>
              <a:gd name="connsiteY25" fmla="*/ 5447316 h 6177668"/>
              <a:gd name="connsiteX26" fmla="*/ 11020049 w 12191999"/>
              <a:gd name="connsiteY26" fmla="*/ 5667491 h 6177668"/>
              <a:gd name="connsiteX27" fmla="*/ 10064425 w 12191999"/>
              <a:gd name="connsiteY27" fmla="*/ 5852245 h 6177668"/>
              <a:gd name="connsiteX28" fmla="*/ 9264124 w 12191999"/>
              <a:gd name="connsiteY28" fmla="*/ 5971252 h 6177668"/>
              <a:gd name="connsiteX29" fmla="*/ 8654182 w 12191999"/>
              <a:gd name="connsiteY29" fmla="*/ 6042605 h 6177668"/>
              <a:gd name="connsiteX30" fmla="*/ 7938866 w 12191999"/>
              <a:gd name="connsiteY30" fmla="*/ 6105677 h 6177668"/>
              <a:gd name="connsiteX31" fmla="*/ 7008089 w 12191999"/>
              <a:gd name="connsiteY31" fmla="*/ 6158427 h 6177668"/>
              <a:gd name="connsiteX32" fmla="*/ 6549390 w 12191999"/>
              <a:gd name="connsiteY32" fmla="*/ 6172697 h 6177668"/>
              <a:gd name="connsiteX33" fmla="*/ 6433696 w 12191999"/>
              <a:gd name="connsiteY33" fmla="*/ 6177668 h 6177668"/>
              <a:gd name="connsiteX34" fmla="*/ 6127899 w 12191999"/>
              <a:gd name="connsiteY34" fmla="*/ 6177668 h 6177668"/>
              <a:gd name="connsiteX35" fmla="*/ 6048391 w 12191999"/>
              <a:gd name="connsiteY35" fmla="*/ 6172953 h 6177668"/>
              <a:gd name="connsiteX36" fmla="*/ 5334221 w 12191999"/>
              <a:gd name="connsiteY36" fmla="*/ 6135747 h 6177668"/>
              <a:gd name="connsiteX37" fmla="*/ 4413510 w 12191999"/>
              <a:gd name="connsiteY37" fmla="*/ 6072039 h 6177668"/>
              <a:gd name="connsiteX38" fmla="*/ 3438265 w 12191999"/>
              <a:gd name="connsiteY38" fmla="*/ 5970870 h 6177668"/>
              <a:gd name="connsiteX39" fmla="*/ 2425303 w 12191999"/>
              <a:gd name="connsiteY39" fmla="*/ 5848805 h 6177668"/>
              <a:gd name="connsiteX40" fmla="*/ 1293973 w 12191999"/>
              <a:gd name="connsiteY40" fmla="*/ 5671060 h 6177668"/>
              <a:gd name="connsiteX41" fmla="*/ 126888 w 12191999"/>
              <a:gd name="connsiteY41" fmla="*/ 5425029 h 6177668"/>
              <a:gd name="connsiteX42" fmla="*/ 0 w 12191999"/>
              <a:gd name="connsiteY42" fmla="*/ 5392100 h 6177668"/>
              <a:gd name="connsiteX43" fmla="*/ 0 w 12191999"/>
              <a:gd name="connsiteY43" fmla="*/ 5333771 h 6177668"/>
              <a:gd name="connsiteX44" fmla="*/ 130837 w 12191999"/>
              <a:gd name="connsiteY44" fmla="*/ 5368509 h 6177668"/>
              <a:gd name="connsiteX45" fmla="*/ 660204 w 12191999"/>
              <a:gd name="connsiteY45" fmla="*/ 5490001 h 6177668"/>
              <a:gd name="connsiteX46" fmla="*/ 1831416 w 12191999"/>
              <a:gd name="connsiteY46" fmla="*/ 5705715 h 6177668"/>
              <a:gd name="connsiteX47" fmla="*/ 2677204 w 12191999"/>
              <a:gd name="connsiteY47" fmla="*/ 5825742 h 6177668"/>
              <a:gd name="connsiteX48" fmla="*/ 2644716 w 12191999"/>
              <a:gd name="connsiteY48" fmla="*/ 5815549 h 6177668"/>
              <a:gd name="connsiteX49" fmla="*/ 1173182 w 12191999"/>
              <a:gd name="connsiteY49" fmla="*/ 5474074 h 6177668"/>
              <a:gd name="connsiteX50" fmla="*/ 479527 w 12191999"/>
              <a:gd name="connsiteY50" fmla="*/ 5269379 h 6177668"/>
              <a:gd name="connsiteX51" fmla="*/ 0 w 12191999"/>
              <a:gd name="connsiteY51" fmla="*/ 5107083 h 617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1999" h="6177668">
                <a:moveTo>
                  <a:pt x="6861986" y="6107659"/>
                </a:moveTo>
                <a:lnTo>
                  <a:pt x="6860986" y="6107739"/>
                </a:lnTo>
                <a:lnTo>
                  <a:pt x="6860759" y="6108287"/>
                </a:lnTo>
                <a:close/>
                <a:moveTo>
                  <a:pt x="0" y="0"/>
                </a:moveTo>
                <a:lnTo>
                  <a:pt x="12191999" y="0"/>
                </a:lnTo>
                <a:lnTo>
                  <a:pt x="12191999" y="5215324"/>
                </a:lnTo>
                <a:lnTo>
                  <a:pt x="12144282" y="5229900"/>
                </a:lnTo>
                <a:cubicBezTo>
                  <a:pt x="12016423" y="5267070"/>
                  <a:pt x="11888048" y="5302510"/>
                  <a:pt x="11759192" y="5336208"/>
                </a:cubicBezTo>
                <a:cubicBezTo>
                  <a:pt x="11344324" y="5446552"/>
                  <a:pt x="10926015" y="5542623"/>
                  <a:pt x="10505159" y="5627228"/>
                </a:cubicBezTo>
                <a:cubicBezTo>
                  <a:pt x="10171926" y="5694160"/>
                  <a:pt x="9837459" y="5754097"/>
                  <a:pt x="9501755" y="5807012"/>
                </a:cubicBezTo>
                <a:cubicBezTo>
                  <a:pt x="9180066" y="5857979"/>
                  <a:pt x="8857537" y="5903722"/>
                  <a:pt x="8534155" y="5944240"/>
                </a:cubicBezTo>
                <a:cubicBezTo>
                  <a:pt x="8286585" y="5975202"/>
                  <a:pt x="8038506" y="6001450"/>
                  <a:pt x="7790171" y="6026297"/>
                </a:cubicBezTo>
                <a:lnTo>
                  <a:pt x="7024337" y="6093812"/>
                </a:lnTo>
                <a:lnTo>
                  <a:pt x="7008892" y="6095938"/>
                </a:lnTo>
                <a:lnTo>
                  <a:pt x="6862735" y="6107599"/>
                </a:lnTo>
                <a:lnTo>
                  <a:pt x="6872248" y="6109467"/>
                </a:lnTo>
                <a:cubicBezTo>
                  <a:pt x="6883954" y="6109945"/>
                  <a:pt x="6896090" y="6107715"/>
                  <a:pt x="6907812" y="6107715"/>
                </a:cubicBezTo>
                <a:cubicBezTo>
                  <a:pt x="6923994" y="6107715"/>
                  <a:pt x="6940176" y="6105039"/>
                  <a:pt x="6956484" y="6104658"/>
                </a:cubicBezTo>
                <a:cubicBezTo>
                  <a:pt x="7188765" y="6099052"/>
                  <a:pt x="7420790" y="6086564"/>
                  <a:pt x="7652688" y="6071273"/>
                </a:cubicBezTo>
                <a:cubicBezTo>
                  <a:pt x="8002191" y="6048212"/>
                  <a:pt x="8351439" y="6019289"/>
                  <a:pt x="8699923" y="5982083"/>
                </a:cubicBezTo>
                <a:cubicBezTo>
                  <a:pt x="8986610" y="5952012"/>
                  <a:pt x="9272570" y="5916463"/>
                  <a:pt x="9557819" y="5875435"/>
                </a:cubicBezTo>
                <a:cubicBezTo>
                  <a:pt x="9943546" y="5819627"/>
                  <a:pt x="10327451" y="5753205"/>
                  <a:pt x="10709534" y="5676156"/>
                </a:cubicBezTo>
                <a:cubicBezTo>
                  <a:pt x="11171292" y="5582632"/>
                  <a:pt x="11629098" y="5472289"/>
                  <a:pt x="12081554" y="5341561"/>
                </a:cubicBezTo>
                <a:lnTo>
                  <a:pt x="12191999" y="5308238"/>
                </a:lnTo>
                <a:lnTo>
                  <a:pt x="12191999" y="5364054"/>
                </a:lnTo>
                <a:lnTo>
                  <a:pt x="11911964" y="5447316"/>
                </a:lnTo>
                <a:cubicBezTo>
                  <a:pt x="11616866" y="5529116"/>
                  <a:pt x="11319604" y="5601872"/>
                  <a:pt x="11020049" y="5667491"/>
                </a:cubicBezTo>
                <a:cubicBezTo>
                  <a:pt x="10703036" y="5737061"/>
                  <a:pt x="10384496" y="5798641"/>
                  <a:pt x="10064425" y="5852245"/>
                </a:cubicBezTo>
                <a:cubicBezTo>
                  <a:pt x="9798381" y="5896841"/>
                  <a:pt x="9531609" y="5936505"/>
                  <a:pt x="9264124" y="5971252"/>
                </a:cubicBezTo>
                <a:cubicBezTo>
                  <a:pt x="9061021" y="5997500"/>
                  <a:pt x="8857919" y="6022219"/>
                  <a:pt x="8654182" y="6042605"/>
                </a:cubicBezTo>
                <a:cubicBezTo>
                  <a:pt x="8416040" y="6065924"/>
                  <a:pt x="8177644" y="6087966"/>
                  <a:pt x="7938866" y="6105677"/>
                </a:cubicBezTo>
                <a:cubicBezTo>
                  <a:pt x="7628862" y="6128611"/>
                  <a:pt x="7318730" y="6146960"/>
                  <a:pt x="7008089" y="6158427"/>
                </a:cubicBezTo>
                <a:cubicBezTo>
                  <a:pt x="6855189" y="6164034"/>
                  <a:pt x="6702290" y="6167984"/>
                  <a:pt x="6549390" y="6172697"/>
                </a:cubicBezTo>
                <a:cubicBezTo>
                  <a:pt x="6510756" y="6170558"/>
                  <a:pt x="6472010" y="6172226"/>
                  <a:pt x="6433696" y="6177668"/>
                </a:cubicBezTo>
                <a:lnTo>
                  <a:pt x="6127899" y="6177668"/>
                </a:lnTo>
                <a:lnTo>
                  <a:pt x="6048391" y="6172953"/>
                </a:lnTo>
                <a:cubicBezTo>
                  <a:pt x="5810377" y="6160212"/>
                  <a:pt x="5572363" y="6146069"/>
                  <a:pt x="5334221" y="6135747"/>
                </a:cubicBezTo>
                <a:cubicBezTo>
                  <a:pt x="5026766" y="6123004"/>
                  <a:pt x="4719692" y="6101983"/>
                  <a:pt x="4413510" y="6072039"/>
                </a:cubicBezTo>
                <a:cubicBezTo>
                  <a:pt x="4088215" y="6040312"/>
                  <a:pt x="3763687" y="6004763"/>
                  <a:pt x="3438265" y="5970870"/>
                </a:cubicBezTo>
                <a:cubicBezTo>
                  <a:pt x="3099935" y="5935704"/>
                  <a:pt x="2762281" y="5895019"/>
                  <a:pt x="2425303" y="5848805"/>
                </a:cubicBezTo>
                <a:cubicBezTo>
                  <a:pt x="2047042" y="5797329"/>
                  <a:pt x="1669936" y="5738080"/>
                  <a:pt x="1293973" y="5671060"/>
                </a:cubicBezTo>
                <a:cubicBezTo>
                  <a:pt x="902168" y="5600534"/>
                  <a:pt x="512942" y="5519976"/>
                  <a:pt x="126888" y="5425029"/>
                </a:cubicBezTo>
                <a:lnTo>
                  <a:pt x="0" y="5392100"/>
                </a:lnTo>
                <a:lnTo>
                  <a:pt x="0" y="5333771"/>
                </a:lnTo>
                <a:lnTo>
                  <a:pt x="130837" y="5368509"/>
                </a:lnTo>
                <a:cubicBezTo>
                  <a:pt x="306720" y="5411799"/>
                  <a:pt x="483287" y="5452095"/>
                  <a:pt x="660204" y="5490001"/>
                </a:cubicBezTo>
                <a:cubicBezTo>
                  <a:pt x="1048569" y="5572948"/>
                  <a:pt x="1439228" y="5643664"/>
                  <a:pt x="1831416" y="5705715"/>
                </a:cubicBezTo>
                <a:cubicBezTo>
                  <a:pt x="2114917" y="5750440"/>
                  <a:pt x="2398801" y="5791595"/>
                  <a:pt x="2677204" y="5825742"/>
                </a:cubicBezTo>
                <a:cubicBezTo>
                  <a:pt x="2669177" y="5828418"/>
                  <a:pt x="2658222" y="5818097"/>
                  <a:pt x="2644716" y="5815549"/>
                </a:cubicBezTo>
                <a:cubicBezTo>
                  <a:pt x="2149740" y="5721171"/>
                  <a:pt x="1659233" y="5607352"/>
                  <a:pt x="1173182" y="5474074"/>
                </a:cubicBezTo>
                <a:cubicBezTo>
                  <a:pt x="940520" y="5410366"/>
                  <a:pt x="709302" y="5342134"/>
                  <a:pt x="479527" y="5269379"/>
                </a:cubicBezTo>
                <a:lnTo>
                  <a:pt x="0" y="510708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Empty speech bubbles">
            <a:extLst>
              <a:ext uri="{FF2B5EF4-FFF2-40B4-BE49-F238E27FC236}">
                <a16:creationId xmlns:a16="http://schemas.microsoft.com/office/drawing/2014/main" id="{07F8198C-57AA-41BB-A498-4DC51E6463F8}"/>
              </a:ext>
            </a:extLst>
          </p:cNvPr>
          <p:cNvPicPr>
            <a:picLocks noChangeAspect="1"/>
          </p:cNvPicPr>
          <p:nvPr/>
        </p:nvPicPr>
        <p:blipFill rotWithShape="1">
          <a:blip r:embed="rId2">
            <a:alphaModFix amt="55000"/>
          </a:blip>
          <a:srcRect t="11283" r="-2" b="12692"/>
          <a:stretch/>
        </p:blipFill>
        <p:spPr>
          <a:xfrm>
            <a:off x="20" y="10"/>
            <a:ext cx="12191979" cy="6177658"/>
          </a:xfrm>
          <a:custGeom>
            <a:avLst/>
            <a:gdLst/>
            <a:ahLst/>
            <a:cxnLst/>
            <a:rect l="l" t="t" r="r" b="b"/>
            <a:pathLst>
              <a:path w="12191999" h="6177668">
                <a:moveTo>
                  <a:pt x="6861986" y="6107659"/>
                </a:moveTo>
                <a:lnTo>
                  <a:pt x="6860986" y="6107739"/>
                </a:lnTo>
                <a:lnTo>
                  <a:pt x="6860759" y="6108287"/>
                </a:lnTo>
                <a:close/>
                <a:moveTo>
                  <a:pt x="0" y="0"/>
                </a:moveTo>
                <a:lnTo>
                  <a:pt x="12191999" y="0"/>
                </a:lnTo>
                <a:lnTo>
                  <a:pt x="12191999" y="5215324"/>
                </a:lnTo>
                <a:lnTo>
                  <a:pt x="12144282" y="5229900"/>
                </a:lnTo>
                <a:cubicBezTo>
                  <a:pt x="12016423" y="5267070"/>
                  <a:pt x="11888048" y="5302510"/>
                  <a:pt x="11759192" y="5336208"/>
                </a:cubicBezTo>
                <a:cubicBezTo>
                  <a:pt x="11344324" y="5446552"/>
                  <a:pt x="10926015" y="5542623"/>
                  <a:pt x="10505159" y="5627228"/>
                </a:cubicBezTo>
                <a:cubicBezTo>
                  <a:pt x="10171926" y="5694160"/>
                  <a:pt x="9837459" y="5754097"/>
                  <a:pt x="9501755" y="5807012"/>
                </a:cubicBezTo>
                <a:cubicBezTo>
                  <a:pt x="9180066" y="5857979"/>
                  <a:pt x="8857537" y="5903722"/>
                  <a:pt x="8534155" y="5944240"/>
                </a:cubicBezTo>
                <a:cubicBezTo>
                  <a:pt x="8286585" y="5975202"/>
                  <a:pt x="8038506" y="6001450"/>
                  <a:pt x="7790171" y="6026297"/>
                </a:cubicBezTo>
                <a:lnTo>
                  <a:pt x="7024337" y="6093812"/>
                </a:lnTo>
                <a:lnTo>
                  <a:pt x="7008892" y="6095938"/>
                </a:lnTo>
                <a:lnTo>
                  <a:pt x="6862735" y="6107599"/>
                </a:lnTo>
                <a:lnTo>
                  <a:pt x="6872248" y="6109467"/>
                </a:lnTo>
                <a:cubicBezTo>
                  <a:pt x="6883954" y="6109945"/>
                  <a:pt x="6896090" y="6107715"/>
                  <a:pt x="6907812" y="6107715"/>
                </a:cubicBezTo>
                <a:cubicBezTo>
                  <a:pt x="6923994" y="6107715"/>
                  <a:pt x="6940176" y="6105039"/>
                  <a:pt x="6956484" y="6104658"/>
                </a:cubicBezTo>
                <a:cubicBezTo>
                  <a:pt x="7188765" y="6099052"/>
                  <a:pt x="7420790" y="6086564"/>
                  <a:pt x="7652688" y="6071273"/>
                </a:cubicBezTo>
                <a:cubicBezTo>
                  <a:pt x="8002191" y="6048212"/>
                  <a:pt x="8351439" y="6019289"/>
                  <a:pt x="8699923" y="5982083"/>
                </a:cubicBezTo>
                <a:cubicBezTo>
                  <a:pt x="8986610" y="5952012"/>
                  <a:pt x="9272570" y="5916463"/>
                  <a:pt x="9557819" y="5875435"/>
                </a:cubicBezTo>
                <a:cubicBezTo>
                  <a:pt x="9943546" y="5819627"/>
                  <a:pt x="10327451" y="5753205"/>
                  <a:pt x="10709534" y="5676156"/>
                </a:cubicBezTo>
                <a:cubicBezTo>
                  <a:pt x="11171292" y="5582632"/>
                  <a:pt x="11629098" y="5472289"/>
                  <a:pt x="12081554" y="5341561"/>
                </a:cubicBezTo>
                <a:lnTo>
                  <a:pt x="12191999" y="5308238"/>
                </a:lnTo>
                <a:lnTo>
                  <a:pt x="12191999" y="5364054"/>
                </a:lnTo>
                <a:lnTo>
                  <a:pt x="11911964" y="5447316"/>
                </a:lnTo>
                <a:cubicBezTo>
                  <a:pt x="11616866" y="5529116"/>
                  <a:pt x="11319604" y="5601872"/>
                  <a:pt x="11020049" y="5667491"/>
                </a:cubicBezTo>
                <a:cubicBezTo>
                  <a:pt x="10703036" y="5737061"/>
                  <a:pt x="10384496" y="5798641"/>
                  <a:pt x="10064425" y="5852245"/>
                </a:cubicBezTo>
                <a:cubicBezTo>
                  <a:pt x="9798381" y="5896841"/>
                  <a:pt x="9531609" y="5936505"/>
                  <a:pt x="9264124" y="5971252"/>
                </a:cubicBezTo>
                <a:cubicBezTo>
                  <a:pt x="9061021" y="5997500"/>
                  <a:pt x="8857919" y="6022219"/>
                  <a:pt x="8654182" y="6042605"/>
                </a:cubicBezTo>
                <a:cubicBezTo>
                  <a:pt x="8416040" y="6065924"/>
                  <a:pt x="8177644" y="6087966"/>
                  <a:pt x="7938866" y="6105677"/>
                </a:cubicBezTo>
                <a:cubicBezTo>
                  <a:pt x="7628862" y="6128611"/>
                  <a:pt x="7318730" y="6146960"/>
                  <a:pt x="7008089" y="6158427"/>
                </a:cubicBezTo>
                <a:cubicBezTo>
                  <a:pt x="6855189" y="6164034"/>
                  <a:pt x="6702290" y="6167984"/>
                  <a:pt x="6549390" y="6172697"/>
                </a:cubicBezTo>
                <a:cubicBezTo>
                  <a:pt x="6510756" y="6170558"/>
                  <a:pt x="6472010" y="6172226"/>
                  <a:pt x="6433696" y="6177668"/>
                </a:cubicBezTo>
                <a:lnTo>
                  <a:pt x="6127899" y="6177668"/>
                </a:lnTo>
                <a:lnTo>
                  <a:pt x="6048391" y="6172953"/>
                </a:lnTo>
                <a:cubicBezTo>
                  <a:pt x="5810377" y="6160212"/>
                  <a:pt x="5572363" y="6146069"/>
                  <a:pt x="5334221" y="6135747"/>
                </a:cubicBezTo>
                <a:cubicBezTo>
                  <a:pt x="5026766" y="6123004"/>
                  <a:pt x="4719692" y="6101983"/>
                  <a:pt x="4413510" y="6072039"/>
                </a:cubicBezTo>
                <a:cubicBezTo>
                  <a:pt x="4088215" y="6040312"/>
                  <a:pt x="3763687" y="6004763"/>
                  <a:pt x="3438265" y="5970870"/>
                </a:cubicBezTo>
                <a:cubicBezTo>
                  <a:pt x="3099935" y="5935704"/>
                  <a:pt x="2762281" y="5895019"/>
                  <a:pt x="2425303" y="5848805"/>
                </a:cubicBezTo>
                <a:cubicBezTo>
                  <a:pt x="2047042" y="5797329"/>
                  <a:pt x="1669936" y="5738080"/>
                  <a:pt x="1293973" y="5671060"/>
                </a:cubicBezTo>
                <a:cubicBezTo>
                  <a:pt x="902168" y="5600534"/>
                  <a:pt x="512942" y="5519976"/>
                  <a:pt x="126888" y="5425029"/>
                </a:cubicBezTo>
                <a:lnTo>
                  <a:pt x="0" y="5392100"/>
                </a:lnTo>
                <a:lnTo>
                  <a:pt x="0" y="5333771"/>
                </a:lnTo>
                <a:lnTo>
                  <a:pt x="130837" y="5368509"/>
                </a:lnTo>
                <a:cubicBezTo>
                  <a:pt x="306720" y="5411799"/>
                  <a:pt x="483287" y="5452095"/>
                  <a:pt x="660204" y="5490001"/>
                </a:cubicBezTo>
                <a:cubicBezTo>
                  <a:pt x="1048569" y="5572948"/>
                  <a:pt x="1439228" y="5643664"/>
                  <a:pt x="1831416" y="5705715"/>
                </a:cubicBezTo>
                <a:cubicBezTo>
                  <a:pt x="2114917" y="5750440"/>
                  <a:pt x="2398801" y="5791595"/>
                  <a:pt x="2677204" y="5825742"/>
                </a:cubicBezTo>
                <a:cubicBezTo>
                  <a:pt x="2669177" y="5828418"/>
                  <a:pt x="2658222" y="5818097"/>
                  <a:pt x="2644716" y="5815549"/>
                </a:cubicBezTo>
                <a:cubicBezTo>
                  <a:pt x="2149740" y="5721171"/>
                  <a:pt x="1659233" y="5607352"/>
                  <a:pt x="1173182" y="5474074"/>
                </a:cubicBezTo>
                <a:cubicBezTo>
                  <a:pt x="940520" y="5410366"/>
                  <a:pt x="709302" y="5342134"/>
                  <a:pt x="479527" y="5269379"/>
                </a:cubicBezTo>
                <a:lnTo>
                  <a:pt x="0" y="5107083"/>
                </a:lnTo>
                <a:close/>
              </a:path>
            </a:pathLst>
          </a:custGeom>
        </p:spPr>
      </p:pic>
      <p:sp>
        <p:nvSpPr>
          <p:cNvPr id="2" name="Title 1"/>
          <p:cNvSpPr>
            <a:spLocks noGrp="1"/>
          </p:cNvSpPr>
          <p:nvPr>
            <p:ph type="ctrTitle"/>
          </p:nvPr>
        </p:nvSpPr>
        <p:spPr>
          <a:xfrm>
            <a:off x="1524000" y="1026747"/>
            <a:ext cx="9144000" cy="2387600"/>
          </a:xfrm>
        </p:spPr>
        <p:txBody>
          <a:bodyPr>
            <a:normAutofit/>
          </a:bodyPr>
          <a:lstStyle/>
          <a:p>
            <a:pPr algn="ctr">
              <a:lnSpc>
                <a:spcPct val="90000"/>
              </a:lnSpc>
            </a:pPr>
            <a:r>
              <a:rPr lang="en-US" sz="8000">
                <a:solidFill>
                  <a:schemeClr val="bg1"/>
                </a:solidFill>
                <a:cs typeface="Calibri Light"/>
              </a:rPr>
              <a:t>How to Write a Reflective Essay</a:t>
            </a:r>
            <a:endParaRPr lang="en-US" sz="8000">
              <a:solidFill>
                <a:schemeClr val="bg1"/>
              </a:solidFill>
            </a:endParaRPr>
          </a:p>
        </p:txBody>
      </p:sp>
      <p:sp>
        <p:nvSpPr>
          <p:cNvPr id="3" name="Subtitle 2"/>
          <p:cNvSpPr>
            <a:spLocks noGrp="1"/>
          </p:cNvSpPr>
          <p:nvPr>
            <p:ph type="subTitle" idx="1"/>
          </p:nvPr>
        </p:nvSpPr>
        <p:spPr>
          <a:xfrm>
            <a:off x="1524000" y="3927080"/>
            <a:ext cx="9144000" cy="1197323"/>
          </a:xfrm>
        </p:spPr>
        <p:txBody>
          <a:bodyPr vert="horz" lIns="91440" tIns="45720" rIns="91440" bIns="45720" rtlCol="0">
            <a:normAutofit/>
          </a:bodyPr>
          <a:lstStyle/>
          <a:p>
            <a:pPr algn="ctr"/>
            <a:r>
              <a:rPr lang="en-US" sz="3200">
                <a:solidFill>
                  <a:schemeClr val="bg1"/>
                </a:solidFill>
                <a:cs typeface="Calibri"/>
              </a:rPr>
              <a:t>By Ajha Young</a:t>
            </a:r>
            <a:endParaRPr lang="en-US" sz="3200">
              <a:solidFill>
                <a:schemeClr val="bg1"/>
              </a:solidFill>
            </a:endParaRPr>
          </a:p>
        </p:txBody>
      </p:sp>
      <p:sp>
        <p:nvSpPr>
          <p:cNvPr id="13" name="Rectangle 6">
            <a:extLst>
              <a:ext uri="{FF2B5EF4-FFF2-40B4-BE49-F238E27FC236}">
                <a16:creationId xmlns:a16="http://schemas.microsoft.com/office/drawing/2014/main" id="{DCB8EB4B-AFE9-41E8-95B0-F246E5740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3650059"/>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C10CBC8-7837-4750-8EE9-B4C3D5048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69014793-11D4-4A17-9261-1A2E683AD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104482" y="-5104482"/>
            <a:ext cx="1983037" cy="12192001"/>
          </a:xfrm>
          <a:custGeom>
            <a:avLst/>
            <a:gdLst>
              <a:gd name="connsiteX0" fmla="*/ 0 w 1983037"/>
              <a:gd name="connsiteY0" fmla="*/ 0 h 12192001"/>
              <a:gd name="connsiteX1" fmla="*/ 0 w 1983037"/>
              <a:gd name="connsiteY1" fmla="*/ 12192001 h 12192001"/>
              <a:gd name="connsiteX2" fmla="*/ 1945626 w 1983037"/>
              <a:gd name="connsiteY2" fmla="*/ 12192001 h 12192001"/>
              <a:gd name="connsiteX3" fmla="*/ 1914883 w 1983037"/>
              <a:gd name="connsiteY3" fmla="*/ 11926947 h 12192001"/>
              <a:gd name="connsiteX4" fmla="*/ 1887405 w 1983037"/>
              <a:gd name="connsiteY4" fmla="*/ 10882179 h 12192001"/>
              <a:gd name="connsiteX5" fmla="*/ 1955094 w 1983037"/>
              <a:gd name="connsiteY5" fmla="*/ 9717835 h 12192001"/>
              <a:gd name="connsiteX6" fmla="*/ 1955094 w 1983037"/>
              <a:gd name="connsiteY6" fmla="*/ 9338013 h 12192001"/>
              <a:gd name="connsiteX7" fmla="*/ 1947423 w 1983037"/>
              <a:gd name="connsiteY7" fmla="*/ 8936699 h 12192001"/>
              <a:gd name="connsiteX8" fmla="*/ 1949002 w 1983037"/>
              <a:gd name="connsiteY8" fmla="*/ 7709920 h 12192001"/>
              <a:gd name="connsiteX9" fmla="*/ 1930276 w 1983037"/>
              <a:gd name="connsiteY9" fmla="*/ 6277504 h 12192001"/>
              <a:gd name="connsiteX10" fmla="*/ 1954643 w 1983037"/>
              <a:gd name="connsiteY10" fmla="*/ 5307481 h 12192001"/>
              <a:gd name="connsiteX11" fmla="*/ 1944941 w 1983037"/>
              <a:gd name="connsiteY11" fmla="*/ 4949831 h 12192001"/>
              <a:gd name="connsiteX12" fmla="*/ 1961187 w 1983037"/>
              <a:gd name="connsiteY12" fmla="*/ 4137481 h 12192001"/>
              <a:gd name="connsiteX13" fmla="*/ 1964118 w 1983037"/>
              <a:gd name="connsiteY13" fmla="*/ 3194148 h 12192001"/>
              <a:gd name="connsiteX14" fmla="*/ 1914708 w 1983037"/>
              <a:gd name="connsiteY14" fmla="*/ 1979808 h 12192001"/>
              <a:gd name="connsiteX15" fmla="*/ 1949679 w 1983037"/>
              <a:gd name="connsiteY15" fmla="*/ 1443897 h 12192001"/>
              <a:gd name="connsiteX16" fmla="*/ 1942685 w 1983037"/>
              <a:gd name="connsiteY16" fmla="*/ 749860 h 12192001"/>
              <a:gd name="connsiteX17" fmla="*/ 1933706 w 1983037"/>
              <a:gd name="connsiteY17" fmla="*/ 168558 h 12192001"/>
              <a:gd name="connsiteX18" fmla="*/ 1950785 w 1983037"/>
              <a:gd name="connsiteY18" fmla="*/ 0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3037" h="12192001">
                <a:moveTo>
                  <a:pt x="0" y="0"/>
                </a:moveTo>
                <a:lnTo>
                  <a:pt x="0" y="12192001"/>
                </a:lnTo>
                <a:lnTo>
                  <a:pt x="1945626" y="12192001"/>
                </a:lnTo>
                <a:lnTo>
                  <a:pt x="1914883" y="11926947"/>
                </a:lnTo>
                <a:cubicBezTo>
                  <a:pt x="1884529" y="11579709"/>
                  <a:pt x="1881652" y="11231009"/>
                  <a:pt x="1887405" y="10882179"/>
                </a:cubicBezTo>
                <a:cubicBezTo>
                  <a:pt x="1893725" y="10493309"/>
                  <a:pt x="1911547" y="10104667"/>
                  <a:pt x="1955094" y="9717835"/>
                </a:cubicBezTo>
                <a:cubicBezTo>
                  <a:pt x="1966715" y="9591491"/>
                  <a:pt x="1966715" y="9464357"/>
                  <a:pt x="1955094" y="9338013"/>
                </a:cubicBezTo>
                <a:cubicBezTo>
                  <a:pt x="1945663" y="9204453"/>
                  <a:pt x="1943091" y="9070511"/>
                  <a:pt x="1947423" y="8936699"/>
                </a:cubicBezTo>
                <a:cubicBezTo>
                  <a:pt x="1960283" y="8527701"/>
                  <a:pt x="1930726" y="8118470"/>
                  <a:pt x="1949002" y="7709920"/>
                </a:cubicBezTo>
                <a:cubicBezTo>
                  <a:pt x="1970436" y="7231918"/>
                  <a:pt x="1945393" y="6755049"/>
                  <a:pt x="1930276" y="6277504"/>
                </a:cubicBezTo>
                <a:cubicBezTo>
                  <a:pt x="1920123" y="5954014"/>
                  <a:pt x="1913803" y="5630292"/>
                  <a:pt x="1954643" y="5307481"/>
                </a:cubicBezTo>
                <a:cubicBezTo>
                  <a:pt x="1969761" y="5188718"/>
                  <a:pt x="1956899" y="5068596"/>
                  <a:pt x="1944941" y="4949831"/>
                </a:cubicBezTo>
                <a:cubicBezTo>
                  <a:pt x="1917866" y="4678139"/>
                  <a:pt x="1932758" y="4407584"/>
                  <a:pt x="1961187" y="4137481"/>
                </a:cubicBezTo>
                <a:cubicBezTo>
                  <a:pt x="1994579" y="3823035"/>
                  <a:pt x="1984877" y="3508818"/>
                  <a:pt x="1964118" y="3194148"/>
                </a:cubicBezTo>
                <a:cubicBezTo>
                  <a:pt x="1937270" y="2789895"/>
                  <a:pt x="1903424" y="2387003"/>
                  <a:pt x="1914708" y="1979808"/>
                </a:cubicBezTo>
                <a:cubicBezTo>
                  <a:pt x="1919446" y="1800868"/>
                  <a:pt x="1935466" y="1622384"/>
                  <a:pt x="1949679" y="1443897"/>
                </a:cubicBezTo>
                <a:cubicBezTo>
                  <a:pt x="1964278" y="1212701"/>
                  <a:pt x="1961931" y="980722"/>
                  <a:pt x="1942685" y="749860"/>
                </a:cubicBezTo>
                <a:cubicBezTo>
                  <a:pt x="1929825" y="555933"/>
                  <a:pt x="1921533" y="362007"/>
                  <a:pt x="1933706" y="168558"/>
                </a:cubicBezTo>
                <a:lnTo>
                  <a:pt x="1950785" y="0"/>
                </a:lnTo>
                <a:close/>
              </a:path>
            </a:pathLst>
          </a:custGeom>
          <a:solidFill>
            <a:srgbClr val="7DB1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507200F-CE68-4C8E-BE56-67630D3EA490}"/>
              </a:ext>
            </a:extLst>
          </p:cNvPr>
          <p:cNvSpPr>
            <a:spLocks noGrp="1"/>
          </p:cNvSpPr>
          <p:nvPr>
            <p:ph type="title"/>
          </p:nvPr>
        </p:nvSpPr>
        <p:spPr>
          <a:xfrm>
            <a:off x="838200" y="365125"/>
            <a:ext cx="10515600" cy="1325563"/>
          </a:xfrm>
        </p:spPr>
        <p:txBody>
          <a:bodyPr>
            <a:normAutofit/>
          </a:bodyPr>
          <a:lstStyle/>
          <a:p>
            <a:pPr>
              <a:lnSpc>
                <a:spcPct val="90000"/>
              </a:lnSpc>
            </a:pPr>
            <a:r>
              <a:rPr lang="en-US" sz="6100">
                <a:solidFill>
                  <a:schemeClr val="bg1"/>
                </a:solidFill>
              </a:rPr>
              <a:t>Second 100: Group Solution</a:t>
            </a:r>
          </a:p>
        </p:txBody>
      </p:sp>
      <p:graphicFrame>
        <p:nvGraphicFramePr>
          <p:cNvPr id="12" name="Content Placeholder 2">
            <a:extLst>
              <a:ext uri="{FF2B5EF4-FFF2-40B4-BE49-F238E27FC236}">
                <a16:creationId xmlns:a16="http://schemas.microsoft.com/office/drawing/2014/main" id="{9980168C-333C-48C1-91E3-81D53972BE5C}"/>
              </a:ext>
            </a:extLst>
          </p:cNvPr>
          <p:cNvGraphicFramePr>
            <a:graphicFrameLocks noGrp="1"/>
          </p:cNvGraphicFramePr>
          <p:nvPr>
            <p:ph idx="1"/>
            <p:extLst>
              <p:ext uri="{D42A27DB-BD31-4B8C-83A1-F6EECF244321}">
                <p14:modId xmlns:p14="http://schemas.microsoft.com/office/powerpoint/2010/main" val="1538885340"/>
              </p:ext>
            </p:extLst>
          </p:nvPr>
        </p:nvGraphicFramePr>
        <p:xfrm>
          <a:off x="838200" y="2223655"/>
          <a:ext cx="10515600" cy="3953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5733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5">
            <a:extLst>
              <a:ext uri="{FF2B5EF4-FFF2-40B4-BE49-F238E27FC236}">
                <a16:creationId xmlns:a16="http://schemas.microsoft.com/office/drawing/2014/main" id="{43DAA0EF-336D-4CDC-A9A2-8460363E2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7">
            <a:extLst>
              <a:ext uri="{FF2B5EF4-FFF2-40B4-BE49-F238E27FC236}">
                <a16:creationId xmlns:a16="http://schemas.microsoft.com/office/drawing/2014/main" id="{FD079A19-B31E-4129-A464-7547FF05A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90556" cy="6858000"/>
          </a:xfrm>
          <a:custGeom>
            <a:avLst/>
            <a:gdLst>
              <a:gd name="connsiteX0" fmla="*/ 0 w 4090556"/>
              <a:gd name="connsiteY0" fmla="*/ 0 h 6858000"/>
              <a:gd name="connsiteX1" fmla="*/ 4077555 w 4090556"/>
              <a:gd name="connsiteY1" fmla="*/ 0 h 6858000"/>
              <a:gd name="connsiteX2" fmla="*/ 4077574 w 4090556"/>
              <a:gd name="connsiteY2" fmla="*/ 720 h 6858000"/>
              <a:gd name="connsiteX3" fmla="*/ 4075790 w 4090556"/>
              <a:gd name="connsiteY3" fmla="*/ 575485 h 6858000"/>
              <a:gd name="connsiteX4" fmla="*/ 4076555 w 4090556"/>
              <a:gd name="connsiteY4" fmla="*/ 932245 h 6858000"/>
              <a:gd name="connsiteX5" fmla="*/ 4076555 w 4090556"/>
              <a:gd name="connsiteY5" fmla="*/ 1286711 h 6858000"/>
              <a:gd name="connsiteX6" fmla="*/ 4082288 w 4090556"/>
              <a:gd name="connsiteY6" fmla="*/ 1595180 h 6858000"/>
              <a:gd name="connsiteX7" fmla="*/ 4078211 w 4090556"/>
              <a:gd name="connsiteY7" fmla="*/ 2133123 h 6858000"/>
              <a:gd name="connsiteX8" fmla="*/ 4071968 w 4090556"/>
              <a:gd name="connsiteY8" fmla="*/ 2946025 h 6858000"/>
              <a:gd name="connsiteX9" fmla="*/ 4068401 w 4090556"/>
              <a:gd name="connsiteY9" fmla="*/ 3502061 h 6858000"/>
              <a:gd name="connsiteX10" fmla="*/ 4087513 w 4090556"/>
              <a:gd name="connsiteY10" fmla="*/ 4076061 h 6858000"/>
              <a:gd name="connsiteX11" fmla="*/ 4076938 w 4090556"/>
              <a:gd name="connsiteY11" fmla="*/ 4442632 h 6858000"/>
              <a:gd name="connsiteX12" fmla="*/ 4071459 w 4090556"/>
              <a:gd name="connsiteY12" fmla="*/ 4827550 h 6858000"/>
              <a:gd name="connsiteX13" fmla="*/ 4071459 w 4090556"/>
              <a:gd name="connsiteY13" fmla="*/ 5019945 h 6858000"/>
              <a:gd name="connsiteX14" fmla="*/ 4084200 w 4090556"/>
              <a:gd name="connsiteY14" fmla="*/ 5490104 h 6858000"/>
              <a:gd name="connsiteX15" fmla="*/ 4077446 w 4090556"/>
              <a:gd name="connsiteY15" fmla="*/ 5844569 h 6858000"/>
              <a:gd name="connsiteX16" fmla="*/ 4082544 w 4090556"/>
              <a:gd name="connsiteY16" fmla="*/ 6260195 h 6858000"/>
              <a:gd name="connsiteX17" fmla="*/ 4086110 w 4090556"/>
              <a:gd name="connsiteY17" fmla="*/ 6706145 h 6858000"/>
              <a:gd name="connsiteX18" fmla="*/ 4086135 w 4090556"/>
              <a:gd name="connsiteY18" fmla="*/ 6794562 h 6858000"/>
              <a:gd name="connsiteX19" fmla="*/ 4080334 w 4090556"/>
              <a:gd name="connsiteY19" fmla="*/ 6858000 h 6858000"/>
              <a:gd name="connsiteX20" fmla="*/ 0 w 4090556"/>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90556" h="6858000">
                <a:moveTo>
                  <a:pt x="0" y="0"/>
                </a:moveTo>
                <a:lnTo>
                  <a:pt x="4077555" y="0"/>
                </a:lnTo>
                <a:lnTo>
                  <a:pt x="4077574" y="720"/>
                </a:lnTo>
                <a:cubicBezTo>
                  <a:pt x="4079358" y="192351"/>
                  <a:pt x="4064960" y="384364"/>
                  <a:pt x="4075790" y="575485"/>
                </a:cubicBezTo>
                <a:cubicBezTo>
                  <a:pt x="4082544" y="694108"/>
                  <a:pt x="4081269" y="814132"/>
                  <a:pt x="4076555" y="932245"/>
                </a:cubicBezTo>
                <a:cubicBezTo>
                  <a:pt x="4071840" y="1050357"/>
                  <a:pt x="4065470" y="1168597"/>
                  <a:pt x="4076555" y="1286711"/>
                </a:cubicBezTo>
                <a:cubicBezTo>
                  <a:pt x="4084710" y="1389317"/>
                  <a:pt x="4086621" y="1492332"/>
                  <a:pt x="4082288" y="1595180"/>
                </a:cubicBezTo>
                <a:cubicBezTo>
                  <a:pt x="4077319" y="1774452"/>
                  <a:pt x="4067637" y="1953851"/>
                  <a:pt x="4078211" y="2133123"/>
                </a:cubicBezTo>
                <a:cubicBezTo>
                  <a:pt x="4094393" y="2404260"/>
                  <a:pt x="4084710" y="2675143"/>
                  <a:pt x="4071968" y="2946025"/>
                </a:cubicBezTo>
                <a:cubicBezTo>
                  <a:pt x="4063049" y="3131413"/>
                  <a:pt x="4055659" y="3316673"/>
                  <a:pt x="4068401" y="3502061"/>
                </a:cubicBezTo>
                <a:cubicBezTo>
                  <a:pt x="4081396" y="3693182"/>
                  <a:pt x="4097323" y="3884176"/>
                  <a:pt x="4087513" y="4076061"/>
                </a:cubicBezTo>
                <a:cubicBezTo>
                  <a:pt x="4081142" y="4198251"/>
                  <a:pt x="4069037" y="4320315"/>
                  <a:pt x="4076938" y="4442632"/>
                </a:cubicBezTo>
                <a:cubicBezTo>
                  <a:pt x="4083270" y="4570925"/>
                  <a:pt x="4081435" y="4699486"/>
                  <a:pt x="4071459" y="4827550"/>
                </a:cubicBezTo>
                <a:cubicBezTo>
                  <a:pt x="4065725" y="4891550"/>
                  <a:pt x="4065725" y="4955945"/>
                  <a:pt x="4071459" y="5019945"/>
                </a:cubicBezTo>
                <a:cubicBezTo>
                  <a:pt x="4087742" y="5176105"/>
                  <a:pt x="4091997" y="5333296"/>
                  <a:pt x="4084200" y="5490104"/>
                </a:cubicBezTo>
                <a:cubicBezTo>
                  <a:pt x="4079740" y="5608217"/>
                  <a:pt x="4071968" y="5726202"/>
                  <a:pt x="4077446" y="5844569"/>
                </a:cubicBezTo>
                <a:cubicBezTo>
                  <a:pt x="4083944" y="5983069"/>
                  <a:pt x="4088914" y="6121696"/>
                  <a:pt x="4082544" y="6260195"/>
                </a:cubicBezTo>
                <a:cubicBezTo>
                  <a:pt x="4075841" y="6408803"/>
                  <a:pt x="4077026" y="6557662"/>
                  <a:pt x="4086110" y="6706145"/>
                </a:cubicBezTo>
                <a:cubicBezTo>
                  <a:pt x="4087467" y="6735616"/>
                  <a:pt x="4087474" y="6765120"/>
                  <a:pt x="4086135" y="6794562"/>
                </a:cubicBezTo>
                <a:lnTo>
                  <a:pt x="4080334" y="6858000"/>
                </a:lnTo>
                <a:lnTo>
                  <a:pt x="0" y="6858000"/>
                </a:lnTo>
                <a:close/>
              </a:path>
            </a:pathLst>
          </a:custGeom>
          <a:solidFill>
            <a:srgbClr val="7DB1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ABC6D12-F500-4522-991A-FCA74267912F}"/>
              </a:ext>
            </a:extLst>
          </p:cNvPr>
          <p:cNvSpPr>
            <a:spLocks noGrp="1"/>
          </p:cNvSpPr>
          <p:nvPr>
            <p:ph type="title"/>
          </p:nvPr>
        </p:nvSpPr>
        <p:spPr>
          <a:xfrm>
            <a:off x="635001" y="640823"/>
            <a:ext cx="3103194" cy="5583148"/>
          </a:xfrm>
        </p:spPr>
        <p:txBody>
          <a:bodyPr anchor="ctr">
            <a:normAutofit/>
          </a:bodyPr>
          <a:lstStyle/>
          <a:p>
            <a:r>
              <a:rPr lang="en-US" sz="4100">
                <a:solidFill>
                  <a:schemeClr val="bg1"/>
                </a:solidFill>
              </a:rPr>
              <a:t>Third 100: Change in Standpoint</a:t>
            </a:r>
          </a:p>
        </p:txBody>
      </p:sp>
      <p:graphicFrame>
        <p:nvGraphicFramePr>
          <p:cNvPr id="19" name="Content Placeholder 2">
            <a:extLst>
              <a:ext uri="{FF2B5EF4-FFF2-40B4-BE49-F238E27FC236}">
                <a16:creationId xmlns:a16="http://schemas.microsoft.com/office/drawing/2014/main" id="{A8EBA99E-2A04-428D-A7B8-0E72D0BE19CA}"/>
              </a:ext>
            </a:extLst>
          </p:cNvPr>
          <p:cNvGraphicFramePr>
            <a:graphicFrameLocks noGrp="1"/>
          </p:cNvGraphicFramePr>
          <p:nvPr>
            <p:ph idx="1"/>
            <p:extLst>
              <p:ext uri="{D42A27DB-BD31-4B8C-83A1-F6EECF244321}">
                <p14:modId xmlns:p14="http://schemas.microsoft.com/office/powerpoint/2010/main" val="303020757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9840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5">
            <a:extLst>
              <a:ext uri="{FF2B5EF4-FFF2-40B4-BE49-F238E27FC236}">
                <a16:creationId xmlns:a16="http://schemas.microsoft.com/office/drawing/2014/main" id="{4C10CBC8-7837-4750-8EE9-B4C3D5048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7">
            <a:extLst>
              <a:ext uri="{FF2B5EF4-FFF2-40B4-BE49-F238E27FC236}">
                <a16:creationId xmlns:a16="http://schemas.microsoft.com/office/drawing/2014/main" id="{69014793-11D4-4A17-9261-1A2E683AD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104482" y="-5104482"/>
            <a:ext cx="1983037" cy="12192001"/>
          </a:xfrm>
          <a:custGeom>
            <a:avLst/>
            <a:gdLst>
              <a:gd name="connsiteX0" fmla="*/ 0 w 1983037"/>
              <a:gd name="connsiteY0" fmla="*/ 0 h 12192001"/>
              <a:gd name="connsiteX1" fmla="*/ 0 w 1983037"/>
              <a:gd name="connsiteY1" fmla="*/ 12192001 h 12192001"/>
              <a:gd name="connsiteX2" fmla="*/ 1945626 w 1983037"/>
              <a:gd name="connsiteY2" fmla="*/ 12192001 h 12192001"/>
              <a:gd name="connsiteX3" fmla="*/ 1914883 w 1983037"/>
              <a:gd name="connsiteY3" fmla="*/ 11926947 h 12192001"/>
              <a:gd name="connsiteX4" fmla="*/ 1887405 w 1983037"/>
              <a:gd name="connsiteY4" fmla="*/ 10882179 h 12192001"/>
              <a:gd name="connsiteX5" fmla="*/ 1955094 w 1983037"/>
              <a:gd name="connsiteY5" fmla="*/ 9717835 h 12192001"/>
              <a:gd name="connsiteX6" fmla="*/ 1955094 w 1983037"/>
              <a:gd name="connsiteY6" fmla="*/ 9338013 h 12192001"/>
              <a:gd name="connsiteX7" fmla="*/ 1947423 w 1983037"/>
              <a:gd name="connsiteY7" fmla="*/ 8936699 h 12192001"/>
              <a:gd name="connsiteX8" fmla="*/ 1949002 w 1983037"/>
              <a:gd name="connsiteY8" fmla="*/ 7709920 h 12192001"/>
              <a:gd name="connsiteX9" fmla="*/ 1930276 w 1983037"/>
              <a:gd name="connsiteY9" fmla="*/ 6277504 h 12192001"/>
              <a:gd name="connsiteX10" fmla="*/ 1954643 w 1983037"/>
              <a:gd name="connsiteY10" fmla="*/ 5307481 h 12192001"/>
              <a:gd name="connsiteX11" fmla="*/ 1944941 w 1983037"/>
              <a:gd name="connsiteY11" fmla="*/ 4949831 h 12192001"/>
              <a:gd name="connsiteX12" fmla="*/ 1961187 w 1983037"/>
              <a:gd name="connsiteY12" fmla="*/ 4137481 h 12192001"/>
              <a:gd name="connsiteX13" fmla="*/ 1964118 w 1983037"/>
              <a:gd name="connsiteY13" fmla="*/ 3194148 h 12192001"/>
              <a:gd name="connsiteX14" fmla="*/ 1914708 w 1983037"/>
              <a:gd name="connsiteY14" fmla="*/ 1979808 h 12192001"/>
              <a:gd name="connsiteX15" fmla="*/ 1949679 w 1983037"/>
              <a:gd name="connsiteY15" fmla="*/ 1443897 h 12192001"/>
              <a:gd name="connsiteX16" fmla="*/ 1942685 w 1983037"/>
              <a:gd name="connsiteY16" fmla="*/ 749860 h 12192001"/>
              <a:gd name="connsiteX17" fmla="*/ 1933706 w 1983037"/>
              <a:gd name="connsiteY17" fmla="*/ 168558 h 12192001"/>
              <a:gd name="connsiteX18" fmla="*/ 1950785 w 1983037"/>
              <a:gd name="connsiteY18" fmla="*/ 0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3037" h="12192001">
                <a:moveTo>
                  <a:pt x="0" y="0"/>
                </a:moveTo>
                <a:lnTo>
                  <a:pt x="0" y="12192001"/>
                </a:lnTo>
                <a:lnTo>
                  <a:pt x="1945626" y="12192001"/>
                </a:lnTo>
                <a:lnTo>
                  <a:pt x="1914883" y="11926947"/>
                </a:lnTo>
                <a:cubicBezTo>
                  <a:pt x="1884529" y="11579709"/>
                  <a:pt x="1881652" y="11231009"/>
                  <a:pt x="1887405" y="10882179"/>
                </a:cubicBezTo>
                <a:cubicBezTo>
                  <a:pt x="1893725" y="10493309"/>
                  <a:pt x="1911547" y="10104667"/>
                  <a:pt x="1955094" y="9717835"/>
                </a:cubicBezTo>
                <a:cubicBezTo>
                  <a:pt x="1966715" y="9591491"/>
                  <a:pt x="1966715" y="9464357"/>
                  <a:pt x="1955094" y="9338013"/>
                </a:cubicBezTo>
                <a:cubicBezTo>
                  <a:pt x="1945663" y="9204453"/>
                  <a:pt x="1943091" y="9070511"/>
                  <a:pt x="1947423" y="8936699"/>
                </a:cubicBezTo>
                <a:cubicBezTo>
                  <a:pt x="1960283" y="8527701"/>
                  <a:pt x="1930726" y="8118470"/>
                  <a:pt x="1949002" y="7709920"/>
                </a:cubicBezTo>
                <a:cubicBezTo>
                  <a:pt x="1970436" y="7231918"/>
                  <a:pt x="1945393" y="6755049"/>
                  <a:pt x="1930276" y="6277504"/>
                </a:cubicBezTo>
                <a:cubicBezTo>
                  <a:pt x="1920123" y="5954014"/>
                  <a:pt x="1913803" y="5630292"/>
                  <a:pt x="1954643" y="5307481"/>
                </a:cubicBezTo>
                <a:cubicBezTo>
                  <a:pt x="1969761" y="5188718"/>
                  <a:pt x="1956899" y="5068596"/>
                  <a:pt x="1944941" y="4949831"/>
                </a:cubicBezTo>
                <a:cubicBezTo>
                  <a:pt x="1917866" y="4678139"/>
                  <a:pt x="1932758" y="4407584"/>
                  <a:pt x="1961187" y="4137481"/>
                </a:cubicBezTo>
                <a:cubicBezTo>
                  <a:pt x="1994579" y="3823035"/>
                  <a:pt x="1984877" y="3508818"/>
                  <a:pt x="1964118" y="3194148"/>
                </a:cubicBezTo>
                <a:cubicBezTo>
                  <a:pt x="1937270" y="2789895"/>
                  <a:pt x="1903424" y="2387003"/>
                  <a:pt x="1914708" y="1979808"/>
                </a:cubicBezTo>
                <a:cubicBezTo>
                  <a:pt x="1919446" y="1800868"/>
                  <a:pt x="1935466" y="1622384"/>
                  <a:pt x="1949679" y="1443897"/>
                </a:cubicBezTo>
                <a:cubicBezTo>
                  <a:pt x="1964278" y="1212701"/>
                  <a:pt x="1961931" y="980722"/>
                  <a:pt x="1942685" y="749860"/>
                </a:cubicBezTo>
                <a:cubicBezTo>
                  <a:pt x="1929825" y="555933"/>
                  <a:pt x="1921533" y="362007"/>
                  <a:pt x="1933706" y="168558"/>
                </a:cubicBezTo>
                <a:lnTo>
                  <a:pt x="1950785" y="0"/>
                </a:lnTo>
                <a:close/>
              </a:path>
            </a:pathLst>
          </a:custGeom>
          <a:solidFill>
            <a:srgbClr val="7DB1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B5D4C97-1E11-4D0D-A87D-61D15F599B77}"/>
              </a:ext>
            </a:extLst>
          </p:cNvPr>
          <p:cNvSpPr>
            <a:spLocks noGrp="1"/>
          </p:cNvSpPr>
          <p:nvPr>
            <p:ph type="title"/>
          </p:nvPr>
        </p:nvSpPr>
        <p:spPr>
          <a:xfrm>
            <a:off x="838200" y="365125"/>
            <a:ext cx="10515600" cy="1325563"/>
          </a:xfrm>
        </p:spPr>
        <p:txBody>
          <a:bodyPr>
            <a:normAutofit/>
          </a:bodyPr>
          <a:lstStyle/>
          <a:p>
            <a:pPr>
              <a:lnSpc>
                <a:spcPct val="90000"/>
              </a:lnSpc>
            </a:pPr>
            <a:r>
              <a:rPr lang="en-US" sz="5000">
                <a:solidFill>
                  <a:schemeClr val="bg1"/>
                </a:solidFill>
              </a:rPr>
              <a:t>Final 100: Evaluate future hopes</a:t>
            </a:r>
          </a:p>
        </p:txBody>
      </p:sp>
      <p:graphicFrame>
        <p:nvGraphicFramePr>
          <p:cNvPr id="20" name="Content Placeholder 2">
            <a:extLst>
              <a:ext uri="{FF2B5EF4-FFF2-40B4-BE49-F238E27FC236}">
                <a16:creationId xmlns:a16="http://schemas.microsoft.com/office/drawing/2014/main" id="{8B25BB3B-946C-4268-9701-E13065881343}"/>
              </a:ext>
            </a:extLst>
          </p:cNvPr>
          <p:cNvGraphicFramePr>
            <a:graphicFrameLocks noGrp="1"/>
          </p:cNvGraphicFramePr>
          <p:nvPr>
            <p:ph idx="1"/>
            <p:extLst>
              <p:ext uri="{D42A27DB-BD31-4B8C-83A1-F6EECF244321}">
                <p14:modId xmlns:p14="http://schemas.microsoft.com/office/powerpoint/2010/main" val="120070776"/>
              </p:ext>
            </p:extLst>
          </p:nvPr>
        </p:nvGraphicFramePr>
        <p:xfrm>
          <a:off x="838200" y="2223655"/>
          <a:ext cx="10515600" cy="3953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2090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ED1D94F-BC8C-4ABD-9133-E5FE8FD01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2C1B589C-EF59-43BE-8F13-097DCD24AE9B}"/>
              </a:ext>
            </a:extLst>
          </p:cNvPr>
          <p:cNvPicPr>
            <a:picLocks noChangeAspect="1"/>
          </p:cNvPicPr>
          <p:nvPr/>
        </p:nvPicPr>
        <p:blipFill rotWithShape="1">
          <a:blip r:embed="rId2">
            <a:alphaModFix amt="40000"/>
          </a:blip>
          <a:srcRect t="12918" b="16770"/>
          <a:stretch/>
        </p:blipFill>
        <p:spPr>
          <a:xfrm>
            <a:off x="20" y="10"/>
            <a:ext cx="12191980" cy="6857989"/>
          </a:xfrm>
          <a:prstGeom prst="rect">
            <a:avLst/>
          </a:prstGeom>
        </p:spPr>
      </p:pic>
      <p:sp>
        <p:nvSpPr>
          <p:cNvPr id="2" name="Title 1">
            <a:extLst>
              <a:ext uri="{FF2B5EF4-FFF2-40B4-BE49-F238E27FC236}">
                <a16:creationId xmlns:a16="http://schemas.microsoft.com/office/drawing/2014/main" id="{CEA2DEE8-1E94-4ED5-8182-CB3D92A5ACB9}"/>
              </a:ext>
            </a:extLst>
          </p:cNvPr>
          <p:cNvSpPr>
            <a:spLocks noGrp="1"/>
          </p:cNvSpPr>
          <p:nvPr>
            <p:ph type="title"/>
          </p:nvPr>
        </p:nvSpPr>
        <p:spPr>
          <a:xfrm>
            <a:off x="7525512" y="494951"/>
            <a:ext cx="4023360" cy="5722227"/>
          </a:xfrm>
        </p:spPr>
        <p:txBody>
          <a:bodyPr>
            <a:normAutofit/>
          </a:bodyPr>
          <a:lstStyle/>
          <a:p>
            <a:r>
              <a:rPr lang="en-US" sz="6100"/>
              <a:t>Finished!!</a:t>
            </a:r>
          </a:p>
        </p:txBody>
      </p:sp>
      <p:sp>
        <p:nvSpPr>
          <p:cNvPr id="3" name="Content Placeholder 2">
            <a:extLst>
              <a:ext uri="{FF2B5EF4-FFF2-40B4-BE49-F238E27FC236}">
                <a16:creationId xmlns:a16="http://schemas.microsoft.com/office/drawing/2014/main" id="{83E88E40-3292-4516-ADE0-3CF2A4195D0E}"/>
              </a:ext>
            </a:extLst>
          </p:cNvPr>
          <p:cNvSpPr>
            <a:spLocks noGrp="1"/>
          </p:cNvSpPr>
          <p:nvPr>
            <p:ph idx="1"/>
          </p:nvPr>
        </p:nvSpPr>
        <p:spPr>
          <a:xfrm>
            <a:off x="841248" y="850392"/>
            <a:ext cx="5824728" cy="5001768"/>
          </a:xfrm>
        </p:spPr>
        <p:txBody>
          <a:bodyPr vert="horz" lIns="91440" tIns="45720" rIns="91440" bIns="45720" rtlCol="0" anchor="ctr">
            <a:normAutofit/>
          </a:bodyPr>
          <a:lstStyle/>
          <a:p>
            <a:r>
              <a:rPr lang="en-US"/>
              <a:t>You did awesome, just follow these instructions and you will be sure to get a high scoring paper. Remember this is a strict 800 words. Don't waste them. Good Luck :)</a:t>
            </a:r>
          </a:p>
          <a:p>
            <a:endParaRPr lang="en-US"/>
          </a:p>
        </p:txBody>
      </p:sp>
      <p:sp>
        <p:nvSpPr>
          <p:cNvPr id="17" name="sketchy content container">
            <a:extLst>
              <a:ext uri="{FF2B5EF4-FFF2-40B4-BE49-F238E27FC236}">
                <a16:creationId xmlns:a16="http://schemas.microsoft.com/office/drawing/2014/main" id="{65C49067-A40C-4881-A0C6-21B6125510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75" y="494951"/>
            <a:ext cx="6229604" cy="5722227"/>
          </a:xfrm>
          <a:custGeom>
            <a:avLst/>
            <a:gdLst>
              <a:gd name="connsiteX0" fmla="*/ 0 w 6229604"/>
              <a:gd name="connsiteY0" fmla="*/ 0 h 5722227"/>
              <a:gd name="connsiteX1" fmla="*/ 629882 w 6229604"/>
              <a:gd name="connsiteY1" fmla="*/ 0 h 5722227"/>
              <a:gd name="connsiteX2" fmla="*/ 1135172 w 6229604"/>
              <a:gd name="connsiteY2" fmla="*/ 0 h 5722227"/>
              <a:gd name="connsiteX3" fmla="*/ 1951943 w 6229604"/>
              <a:gd name="connsiteY3" fmla="*/ 0 h 5722227"/>
              <a:gd name="connsiteX4" fmla="*/ 2581825 w 6229604"/>
              <a:gd name="connsiteY4" fmla="*/ 0 h 5722227"/>
              <a:gd name="connsiteX5" fmla="*/ 3211707 w 6229604"/>
              <a:gd name="connsiteY5" fmla="*/ 0 h 5722227"/>
              <a:gd name="connsiteX6" fmla="*/ 4028477 w 6229604"/>
              <a:gd name="connsiteY6" fmla="*/ 0 h 5722227"/>
              <a:gd name="connsiteX7" fmla="*/ 4596063 w 6229604"/>
              <a:gd name="connsiteY7" fmla="*/ 0 h 5722227"/>
              <a:gd name="connsiteX8" fmla="*/ 5412834 w 6229604"/>
              <a:gd name="connsiteY8" fmla="*/ 0 h 5722227"/>
              <a:gd name="connsiteX9" fmla="*/ 6229604 w 6229604"/>
              <a:gd name="connsiteY9" fmla="*/ 0 h 5722227"/>
              <a:gd name="connsiteX10" fmla="*/ 6229604 w 6229604"/>
              <a:gd name="connsiteY10" fmla="*/ 635803 h 5722227"/>
              <a:gd name="connsiteX11" fmla="*/ 6229604 w 6229604"/>
              <a:gd name="connsiteY11" fmla="*/ 1271606 h 5722227"/>
              <a:gd name="connsiteX12" fmla="*/ 6229604 w 6229604"/>
              <a:gd name="connsiteY12" fmla="*/ 1964631 h 5722227"/>
              <a:gd name="connsiteX13" fmla="*/ 6229604 w 6229604"/>
              <a:gd name="connsiteY13" fmla="*/ 2428767 h 5722227"/>
              <a:gd name="connsiteX14" fmla="*/ 6229604 w 6229604"/>
              <a:gd name="connsiteY14" fmla="*/ 3064570 h 5722227"/>
              <a:gd name="connsiteX15" fmla="*/ 6229604 w 6229604"/>
              <a:gd name="connsiteY15" fmla="*/ 3700373 h 5722227"/>
              <a:gd name="connsiteX16" fmla="*/ 6229604 w 6229604"/>
              <a:gd name="connsiteY16" fmla="*/ 4336176 h 5722227"/>
              <a:gd name="connsiteX17" fmla="*/ 6229604 w 6229604"/>
              <a:gd name="connsiteY17" fmla="*/ 5029202 h 5722227"/>
              <a:gd name="connsiteX18" fmla="*/ 6229604 w 6229604"/>
              <a:gd name="connsiteY18" fmla="*/ 5722227 h 5722227"/>
              <a:gd name="connsiteX19" fmla="*/ 5475130 w 6229604"/>
              <a:gd name="connsiteY19" fmla="*/ 5722227 h 5722227"/>
              <a:gd name="connsiteX20" fmla="*/ 4907544 w 6229604"/>
              <a:gd name="connsiteY20" fmla="*/ 5722227 h 5722227"/>
              <a:gd name="connsiteX21" fmla="*/ 4090773 w 6229604"/>
              <a:gd name="connsiteY21" fmla="*/ 5722227 h 5722227"/>
              <a:gd name="connsiteX22" fmla="*/ 3398595 w 6229604"/>
              <a:gd name="connsiteY22" fmla="*/ 5722227 h 5722227"/>
              <a:gd name="connsiteX23" fmla="*/ 2831009 w 6229604"/>
              <a:gd name="connsiteY23" fmla="*/ 5722227 h 5722227"/>
              <a:gd name="connsiteX24" fmla="*/ 2138831 w 6229604"/>
              <a:gd name="connsiteY24" fmla="*/ 5722227 h 5722227"/>
              <a:gd name="connsiteX25" fmla="*/ 1633541 w 6229604"/>
              <a:gd name="connsiteY25" fmla="*/ 5722227 h 5722227"/>
              <a:gd name="connsiteX26" fmla="*/ 1128251 w 6229604"/>
              <a:gd name="connsiteY26" fmla="*/ 5722227 h 5722227"/>
              <a:gd name="connsiteX27" fmla="*/ 0 w 6229604"/>
              <a:gd name="connsiteY27" fmla="*/ 5722227 h 5722227"/>
              <a:gd name="connsiteX28" fmla="*/ 0 w 6229604"/>
              <a:gd name="connsiteY28" fmla="*/ 5200869 h 5722227"/>
              <a:gd name="connsiteX29" fmla="*/ 0 w 6229604"/>
              <a:gd name="connsiteY29" fmla="*/ 4450621 h 5722227"/>
              <a:gd name="connsiteX30" fmla="*/ 0 w 6229604"/>
              <a:gd name="connsiteY30" fmla="*/ 3872040 h 5722227"/>
              <a:gd name="connsiteX31" fmla="*/ 0 w 6229604"/>
              <a:gd name="connsiteY31" fmla="*/ 3407904 h 5722227"/>
              <a:gd name="connsiteX32" fmla="*/ 0 w 6229604"/>
              <a:gd name="connsiteY32" fmla="*/ 2714879 h 5722227"/>
              <a:gd name="connsiteX33" fmla="*/ 0 w 6229604"/>
              <a:gd name="connsiteY33" fmla="*/ 2193520 h 5722227"/>
              <a:gd name="connsiteX34" fmla="*/ 0 w 6229604"/>
              <a:gd name="connsiteY34" fmla="*/ 1500495 h 5722227"/>
              <a:gd name="connsiteX35" fmla="*/ 0 w 6229604"/>
              <a:gd name="connsiteY35" fmla="*/ 750248 h 5722227"/>
              <a:gd name="connsiteX36" fmla="*/ 0 w 6229604"/>
              <a:gd name="connsiteY36" fmla="*/ 0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604" h="5722227" extrusionOk="0">
                <a:moveTo>
                  <a:pt x="0" y="0"/>
                </a:moveTo>
                <a:cubicBezTo>
                  <a:pt x="134765" y="733"/>
                  <a:pt x="359555" y="-15387"/>
                  <a:pt x="629882" y="0"/>
                </a:cubicBezTo>
                <a:cubicBezTo>
                  <a:pt x="900209" y="15387"/>
                  <a:pt x="965450" y="15937"/>
                  <a:pt x="1135172" y="0"/>
                </a:cubicBezTo>
                <a:cubicBezTo>
                  <a:pt x="1304894" y="-15937"/>
                  <a:pt x="1787212" y="10921"/>
                  <a:pt x="1951943" y="0"/>
                </a:cubicBezTo>
                <a:cubicBezTo>
                  <a:pt x="2116674" y="-10921"/>
                  <a:pt x="2378222" y="13313"/>
                  <a:pt x="2581825" y="0"/>
                </a:cubicBezTo>
                <a:cubicBezTo>
                  <a:pt x="2785428" y="-13313"/>
                  <a:pt x="2915218" y="19972"/>
                  <a:pt x="3211707" y="0"/>
                </a:cubicBezTo>
                <a:cubicBezTo>
                  <a:pt x="3508196" y="-19972"/>
                  <a:pt x="3832828" y="-34359"/>
                  <a:pt x="4028477" y="0"/>
                </a:cubicBezTo>
                <a:cubicBezTo>
                  <a:pt x="4224126" y="34359"/>
                  <a:pt x="4361257" y="4467"/>
                  <a:pt x="4596063" y="0"/>
                </a:cubicBezTo>
                <a:cubicBezTo>
                  <a:pt x="4830869" y="-4467"/>
                  <a:pt x="5091403" y="-7365"/>
                  <a:pt x="5412834" y="0"/>
                </a:cubicBezTo>
                <a:cubicBezTo>
                  <a:pt x="5734265" y="7365"/>
                  <a:pt x="6034988" y="-26786"/>
                  <a:pt x="6229604" y="0"/>
                </a:cubicBezTo>
                <a:cubicBezTo>
                  <a:pt x="6208296" y="256153"/>
                  <a:pt x="6219810" y="335049"/>
                  <a:pt x="6229604" y="635803"/>
                </a:cubicBezTo>
                <a:cubicBezTo>
                  <a:pt x="6239398" y="936557"/>
                  <a:pt x="6230184" y="1092448"/>
                  <a:pt x="6229604" y="1271606"/>
                </a:cubicBezTo>
                <a:cubicBezTo>
                  <a:pt x="6229024" y="1450764"/>
                  <a:pt x="6217841" y="1797531"/>
                  <a:pt x="6229604" y="1964631"/>
                </a:cubicBezTo>
                <a:cubicBezTo>
                  <a:pt x="6241367" y="2131731"/>
                  <a:pt x="6220367" y="2235822"/>
                  <a:pt x="6229604" y="2428767"/>
                </a:cubicBezTo>
                <a:cubicBezTo>
                  <a:pt x="6238841" y="2621712"/>
                  <a:pt x="6220929" y="2925917"/>
                  <a:pt x="6229604" y="3064570"/>
                </a:cubicBezTo>
                <a:cubicBezTo>
                  <a:pt x="6238279" y="3203223"/>
                  <a:pt x="6256755" y="3501958"/>
                  <a:pt x="6229604" y="3700373"/>
                </a:cubicBezTo>
                <a:cubicBezTo>
                  <a:pt x="6202453" y="3898788"/>
                  <a:pt x="6201714" y="4046823"/>
                  <a:pt x="6229604" y="4336176"/>
                </a:cubicBezTo>
                <a:cubicBezTo>
                  <a:pt x="6257494" y="4625529"/>
                  <a:pt x="6258821" y="4774033"/>
                  <a:pt x="6229604" y="5029202"/>
                </a:cubicBezTo>
                <a:cubicBezTo>
                  <a:pt x="6200387" y="5284371"/>
                  <a:pt x="6233334" y="5383875"/>
                  <a:pt x="6229604" y="5722227"/>
                </a:cubicBezTo>
                <a:cubicBezTo>
                  <a:pt x="6016393" y="5707881"/>
                  <a:pt x="5684528" y="5751176"/>
                  <a:pt x="5475130" y="5722227"/>
                </a:cubicBezTo>
                <a:cubicBezTo>
                  <a:pt x="5265732" y="5693278"/>
                  <a:pt x="5082862" y="5732690"/>
                  <a:pt x="4907544" y="5722227"/>
                </a:cubicBezTo>
                <a:cubicBezTo>
                  <a:pt x="4732226" y="5711764"/>
                  <a:pt x="4474837" y="5716289"/>
                  <a:pt x="4090773" y="5722227"/>
                </a:cubicBezTo>
                <a:cubicBezTo>
                  <a:pt x="3706709" y="5728165"/>
                  <a:pt x="3645902" y="5723973"/>
                  <a:pt x="3398595" y="5722227"/>
                </a:cubicBezTo>
                <a:cubicBezTo>
                  <a:pt x="3151288" y="5720481"/>
                  <a:pt x="3001606" y="5732695"/>
                  <a:pt x="2831009" y="5722227"/>
                </a:cubicBezTo>
                <a:cubicBezTo>
                  <a:pt x="2660412" y="5711759"/>
                  <a:pt x="2424161" y="5689878"/>
                  <a:pt x="2138831" y="5722227"/>
                </a:cubicBezTo>
                <a:cubicBezTo>
                  <a:pt x="1853501" y="5754576"/>
                  <a:pt x="1788223" y="5720540"/>
                  <a:pt x="1633541" y="5722227"/>
                </a:cubicBezTo>
                <a:cubicBezTo>
                  <a:pt x="1478859" y="5723915"/>
                  <a:pt x="1324151" y="5739059"/>
                  <a:pt x="1128251" y="5722227"/>
                </a:cubicBezTo>
                <a:cubicBezTo>
                  <a:pt x="932351" y="5705396"/>
                  <a:pt x="522340" y="5691488"/>
                  <a:pt x="0" y="5722227"/>
                </a:cubicBezTo>
                <a:cubicBezTo>
                  <a:pt x="-8445" y="5596771"/>
                  <a:pt x="-11215" y="5344833"/>
                  <a:pt x="0" y="5200869"/>
                </a:cubicBezTo>
                <a:cubicBezTo>
                  <a:pt x="11215" y="5056905"/>
                  <a:pt x="20310" y="4693766"/>
                  <a:pt x="0" y="4450621"/>
                </a:cubicBezTo>
                <a:cubicBezTo>
                  <a:pt x="-20310" y="4207476"/>
                  <a:pt x="817" y="4075053"/>
                  <a:pt x="0" y="3872040"/>
                </a:cubicBezTo>
                <a:cubicBezTo>
                  <a:pt x="-817" y="3669027"/>
                  <a:pt x="-21729" y="3595882"/>
                  <a:pt x="0" y="3407904"/>
                </a:cubicBezTo>
                <a:cubicBezTo>
                  <a:pt x="21729" y="3219926"/>
                  <a:pt x="-30605" y="3052469"/>
                  <a:pt x="0" y="2714879"/>
                </a:cubicBezTo>
                <a:cubicBezTo>
                  <a:pt x="30605" y="2377289"/>
                  <a:pt x="-16081" y="2430808"/>
                  <a:pt x="0" y="2193520"/>
                </a:cubicBezTo>
                <a:cubicBezTo>
                  <a:pt x="16081" y="1956232"/>
                  <a:pt x="18120" y="1817979"/>
                  <a:pt x="0" y="1500495"/>
                </a:cubicBezTo>
                <a:cubicBezTo>
                  <a:pt x="-18120" y="1183011"/>
                  <a:pt x="23969" y="972269"/>
                  <a:pt x="0" y="750248"/>
                </a:cubicBezTo>
                <a:cubicBezTo>
                  <a:pt x="-23969" y="528227"/>
                  <a:pt x="-3769" y="358360"/>
                  <a:pt x="0" y="0"/>
                </a:cubicBezTo>
                <a:close/>
              </a:path>
            </a:pathLst>
          </a:custGeom>
          <a:noFill/>
          <a:ln w="25400">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383534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72DE4C0-EE12-4CAC-98CF-A89349319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29CF03F-5E6E-4B23-89A5-81548BA4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rgbClr val="7DB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E29564-2C63-4B6D-84F8-A8580DA1650D}"/>
              </a:ext>
            </a:extLst>
          </p:cNvPr>
          <p:cNvSpPr>
            <a:spLocks noGrp="1"/>
          </p:cNvSpPr>
          <p:nvPr>
            <p:ph type="title"/>
          </p:nvPr>
        </p:nvSpPr>
        <p:spPr>
          <a:xfrm>
            <a:off x="4654296" y="329184"/>
            <a:ext cx="6894576" cy="1783080"/>
          </a:xfrm>
        </p:spPr>
        <p:txBody>
          <a:bodyPr anchor="b">
            <a:normAutofit/>
          </a:bodyPr>
          <a:lstStyle/>
          <a:p>
            <a:pPr>
              <a:lnSpc>
                <a:spcPct val="90000"/>
              </a:lnSpc>
            </a:pPr>
            <a:r>
              <a:rPr lang="en-US" sz="5600"/>
              <a:t>Things to Remember</a:t>
            </a:r>
          </a:p>
        </p:txBody>
      </p:sp>
      <p:sp>
        <p:nvSpPr>
          <p:cNvPr id="19"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469F89B-18AF-42F5-A9EB-B30BB2791D83}"/>
              </a:ext>
            </a:extLst>
          </p:cNvPr>
          <p:cNvSpPr>
            <a:spLocks noGrp="1"/>
          </p:cNvSpPr>
          <p:nvPr>
            <p:ph idx="1"/>
          </p:nvPr>
        </p:nvSpPr>
        <p:spPr>
          <a:xfrm>
            <a:off x="4654296" y="2706624"/>
            <a:ext cx="6894576" cy="3483864"/>
          </a:xfrm>
        </p:spPr>
        <p:txBody>
          <a:bodyPr vert="horz" lIns="91440" tIns="45720" rIns="91440" bIns="45720" rtlCol="0">
            <a:normAutofit/>
          </a:bodyPr>
          <a:lstStyle/>
          <a:p>
            <a:pPr>
              <a:lnSpc>
                <a:spcPct val="100000"/>
              </a:lnSpc>
            </a:pPr>
            <a:r>
              <a:rPr lang="en-US" sz="2200"/>
              <a:t>This paper is an evaluation of how you and your group worked during Paper 3</a:t>
            </a:r>
          </a:p>
          <a:p>
            <a:pPr>
              <a:lnSpc>
                <a:spcPct val="100000"/>
              </a:lnSpc>
            </a:pPr>
            <a:r>
              <a:rPr lang="en-US" sz="2200"/>
              <a:t>This essay is 800 words (strictly)</a:t>
            </a:r>
          </a:p>
          <a:p>
            <a:pPr>
              <a:lnSpc>
                <a:spcPct val="100000"/>
              </a:lnSpc>
            </a:pPr>
            <a:r>
              <a:rPr lang="en-US" sz="2200"/>
              <a:t>This is a very structured essay; first 400 is for the problem and the second 400 is for your solution</a:t>
            </a:r>
          </a:p>
          <a:p>
            <a:pPr>
              <a:lnSpc>
                <a:spcPct val="100000"/>
              </a:lnSpc>
            </a:pPr>
            <a:r>
              <a:rPr lang="en-US" sz="2200"/>
              <a:t>This is 1st-person</a:t>
            </a:r>
          </a:p>
          <a:p>
            <a:pPr>
              <a:lnSpc>
                <a:spcPct val="100000"/>
              </a:lnSpc>
            </a:pPr>
            <a:r>
              <a:rPr lang="en-US" sz="2200"/>
              <a:t>Express your feelings (only Cambridge will judge)</a:t>
            </a:r>
          </a:p>
          <a:p>
            <a:pPr>
              <a:lnSpc>
                <a:spcPct val="100000"/>
              </a:lnSpc>
            </a:pPr>
            <a:r>
              <a:rPr lang="en-US" sz="2200"/>
              <a:t>You don't need names, use aliases! "Member A,B,C or Members 1,2,3, </a:t>
            </a:r>
            <a:r>
              <a:rPr lang="en-US" sz="2200" err="1"/>
              <a:t>etc</a:t>
            </a:r>
            <a:r>
              <a:rPr lang="en-US" sz="2200"/>
              <a:t>"</a:t>
            </a:r>
          </a:p>
          <a:p>
            <a:pPr>
              <a:lnSpc>
                <a:spcPct val="100000"/>
              </a:lnSpc>
            </a:pPr>
            <a:r>
              <a:rPr lang="en-US" sz="2200"/>
              <a:t>This does not require an introduction or conclusion! (for your own good)</a:t>
            </a:r>
          </a:p>
          <a:p>
            <a:pPr>
              <a:lnSpc>
                <a:spcPct val="100000"/>
              </a:lnSpc>
            </a:pPr>
            <a:endParaRPr lang="en-US" sz="2200"/>
          </a:p>
        </p:txBody>
      </p:sp>
      <p:pic>
        <p:nvPicPr>
          <p:cNvPr id="4" name="Picture 4" descr="Text, whiteboard&#10;&#10;Description automatically generated">
            <a:extLst>
              <a:ext uri="{FF2B5EF4-FFF2-40B4-BE49-F238E27FC236}">
                <a16:creationId xmlns:a16="http://schemas.microsoft.com/office/drawing/2014/main" id="{8FE71689-3D26-4B38-86A2-97DD2DF02596}"/>
              </a:ext>
            </a:extLst>
          </p:cNvPr>
          <p:cNvPicPr>
            <a:picLocks noChangeAspect="1"/>
          </p:cNvPicPr>
          <p:nvPr/>
        </p:nvPicPr>
        <p:blipFill rotWithShape="1">
          <a:blip r:embed="rId2"/>
          <a:srcRect l="19577" r="22100" b="-1"/>
          <a:stretch/>
        </p:blipFill>
        <p:spPr>
          <a:xfrm>
            <a:off x="20" y="10"/>
            <a:ext cx="4053550" cy="6857989"/>
          </a:xfrm>
          <a:custGeom>
            <a:avLst/>
            <a:gdLst/>
            <a:ahLst/>
            <a:cxnLst/>
            <a:rect l="l" t="t" r="r" b="b"/>
            <a:pathLst>
              <a:path w="4053570" h="6857999">
                <a:moveTo>
                  <a:pt x="0" y="0"/>
                </a:moveTo>
                <a:lnTo>
                  <a:pt x="4022851" y="0"/>
                </a:lnTo>
                <a:lnTo>
                  <a:pt x="4023684" y="7069"/>
                </a:lnTo>
                <a:cubicBezTo>
                  <a:pt x="4038634" y="90834"/>
                  <a:pt x="4036100" y="175741"/>
                  <a:pt x="4040154" y="260014"/>
                </a:cubicBezTo>
                <a:cubicBezTo>
                  <a:pt x="4044969" y="363071"/>
                  <a:pt x="4038888" y="466508"/>
                  <a:pt x="4036607" y="569818"/>
                </a:cubicBezTo>
                <a:cubicBezTo>
                  <a:pt x="4034833" y="657771"/>
                  <a:pt x="4026091" y="745598"/>
                  <a:pt x="4028752" y="833678"/>
                </a:cubicBezTo>
                <a:cubicBezTo>
                  <a:pt x="4028942" y="836724"/>
                  <a:pt x="4028942" y="839770"/>
                  <a:pt x="4028752" y="842816"/>
                </a:cubicBezTo>
                <a:cubicBezTo>
                  <a:pt x="4020643" y="939653"/>
                  <a:pt x="4020643" y="1036998"/>
                  <a:pt x="4028752" y="1133836"/>
                </a:cubicBezTo>
                <a:cubicBezTo>
                  <a:pt x="4031324" y="1174144"/>
                  <a:pt x="4030602" y="1214593"/>
                  <a:pt x="4026598" y="1254787"/>
                </a:cubicBezTo>
                <a:cubicBezTo>
                  <a:pt x="4022797" y="1305935"/>
                  <a:pt x="4010634" y="1357844"/>
                  <a:pt x="4019376" y="1408610"/>
                </a:cubicBezTo>
                <a:cubicBezTo>
                  <a:pt x="4025065" y="1450430"/>
                  <a:pt x="4028194" y="1492566"/>
                  <a:pt x="4028752" y="1534766"/>
                </a:cubicBezTo>
                <a:cubicBezTo>
                  <a:pt x="4033186" y="1629192"/>
                  <a:pt x="4029005" y="1724125"/>
                  <a:pt x="4027358" y="1818805"/>
                </a:cubicBezTo>
                <a:cubicBezTo>
                  <a:pt x="4025584" y="1929096"/>
                  <a:pt x="4028372" y="2039387"/>
                  <a:pt x="4019503" y="2149804"/>
                </a:cubicBezTo>
                <a:cubicBezTo>
                  <a:pt x="4014625" y="2239001"/>
                  <a:pt x="4014625" y="2328401"/>
                  <a:pt x="4019503" y="2417598"/>
                </a:cubicBezTo>
                <a:cubicBezTo>
                  <a:pt x="4021910" y="2499333"/>
                  <a:pt x="4034200" y="2580306"/>
                  <a:pt x="4032173" y="2662929"/>
                </a:cubicBezTo>
                <a:cubicBezTo>
                  <a:pt x="4029765" y="2759258"/>
                  <a:pt x="4018363" y="2855334"/>
                  <a:pt x="4021910" y="2951918"/>
                </a:cubicBezTo>
                <a:cubicBezTo>
                  <a:pt x="4023557" y="2997989"/>
                  <a:pt x="4023684" y="3044060"/>
                  <a:pt x="4024571" y="3090130"/>
                </a:cubicBezTo>
                <a:cubicBezTo>
                  <a:pt x="4025711" y="3145593"/>
                  <a:pt x="4035720" y="3200928"/>
                  <a:pt x="4030145" y="3256264"/>
                </a:cubicBezTo>
                <a:cubicBezTo>
                  <a:pt x="4020897" y="3348533"/>
                  <a:pt x="3996951" y="3439278"/>
                  <a:pt x="4011901" y="3533831"/>
                </a:cubicBezTo>
                <a:cubicBezTo>
                  <a:pt x="4020136" y="3585867"/>
                  <a:pt x="4029385" y="3638030"/>
                  <a:pt x="4034200" y="3690573"/>
                </a:cubicBezTo>
                <a:cubicBezTo>
                  <a:pt x="4038381" y="3737532"/>
                  <a:pt x="4048896" y="3785253"/>
                  <a:pt x="4040914" y="3831958"/>
                </a:cubicBezTo>
                <a:cubicBezTo>
                  <a:pt x="4034073" y="3871937"/>
                  <a:pt x="4037620" y="3911916"/>
                  <a:pt x="4032299" y="3951895"/>
                </a:cubicBezTo>
                <a:cubicBezTo>
                  <a:pt x="4025331" y="4004311"/>
                  <a:pt x="4021657" y="4057616"/>
                  <a:pt x="4016336" y="4110414"/>
                </a:cubicBezTo>
                <a:cubicBezTo>
                  <a:pt x="4011648" y="4158261"/>
                  <a:pt x="4007974" y="4205982"/>
                  <a:pt x="4020643" y="4250911"/>
                </a:cubicBezTo>
                <a:cubicBezTo>
                  <a:pt x="4051684" y="4363994"/>
                  <a:pt x="4034707" y="4476442"/>
                  <a:pt x="4023051" y="4588763"/>
                </a:cubicBezTo>
                <a:cubicBezTo>
                  <a:pt x="4017349" y="4643337"/>
                  <a:pt x="4008987" y="4701084"/>
                  <a:pt x="4021657" y="4751090"/>
                </a:cubicBezTo>
                <a:cubicBezTo>
                  <a:pt x="4044969" y="4839804"/>
                  <a:pt x="4026725" y="4924077"/>
                  <a:pt x="4016589" y="5009238"/>
                </a:cubicBezTo>
                <a:cubicBezTo>
                  <a:pt x="4004363" y="5092546"/>
                  <a:pt x="4006124" y="5177301"/>
                  <a:pt x="4021784" y="5260026"/>
                </a:cubicBezTo>
                <a:cubicBezTo>
                  <a:pt x="4034200" y="5318407"/>
                  <a:pt x="4034200" y="5377804"/>
                  <a:pt x="4035720" y="5436566"/>
                </a:cubicBezTo>
                <a:cubicBezTo>
                  <a:pt x="4036607" y="5473373"/>
                  <a:pt x="4023051" y="5510813"/>
                  <a:pt x="4014055" y="5547492"/>
                </a:cubicBezTo>
                <a:cubicBezTo>
                  <a:pt x="3997965" y="5613743"/>
                  <a:pt x="3992137" y="5681008"/>
                  <a:pt x="4014055" y="5745609"/>
                </a:cubicBezTo>
                <a:cubicBezTo>
                  <a:pt x="4044589" y="5835085"/>
                  <a:pt x="4062073" y="5924561"/>
                  <a:pt x="4049403" y="6019242"/>
                </a:cubicBezTo>
                <a:cubicBezTo>
                  <a:pt x="4042055" y="6077623"/>
                  <a:pt x="4040408" y="6137274"/>
                  <a:pt x="4029385" y="6194894"/>
                </a:cubicBezTo>
                <a:cubicBezTo>
                  <a:pt x="4011268" y="6290463"/>
                  <a:pt x="4017729" y="6385396"/>
                  <a:pt x="4032173" y="6479568"/>
                </a:cubicBezTo>
                <a:cubicBezTo>
                  <a:pt x="4042321" y="6558257"/>
                  <a:pt x="4043423" y="6637846"/>
                  <a:pt x="4035467" y="6716775"/>
                </a:cubicBezTo>
                <a:lnTo>
                  <a:pt x="4025707" y="6857999"/>
                </a:lnTo>
                <a:lnTo>
                  <a:pt x="0" y="6857999"/>
                </a:lnTo>
                <a:close/>
              </a:path>
            </a:pathLst>
          </a:custGeom>
        </p:spPr>
      </p:pic>
    </p:spTree>
    <p:extLst>
      <p:ext uri="{BB962C8B-B14F-4D97-AF65-F5344CB8AC3E}">
        <p14:creationId xmlns:p14="http://schemas.microsoft.com/office/powerpoint/2010/main" val="42008208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921BFFB-D3FA-4EE2-9E87-F2E4CEDA9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7F80AEB-67E2-48CB-B8AF-AD0F7787A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DB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93D7B0-2948-48CF-8441-F89C2CB323D7}"/>
              </a:ext>
            </a:extLst>
          </p:cNvPr>
          <p:cNvSpPr>
            <a:spLocks noGrp="1"/>
          </p:cNvSpPr>
          <p:nvPr>
            <p:ph type="title"/>
          </p:nvPr>
        </p:nvSpPr>
        <p:spPr>
          <a:xfrm>
            <a:off x="640080" y="329184"/>
            <a:ext cx="6894576" cy="1783080"/>
          </a:xfrm>
        </p:spPr>
        <p:txBody>
          <a:bodyPr anchor="b">
            <a:normAutofit/>
          </a:bodyPr>
          <a:lstStyle/>
          <a:p>
            <a:r>
              <a:rPr lang="en-US" sz="6700"/>
              <a:t>First 400 Words</a:t>
            </a:r>
          </a:p>
        </p:txBody>
      </p:sp>
      <p:sp>
        <p:nvSpPr>
          <p:cNvPr id="19"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46ECC5C-B344-4E6F-8B85-A3DA66EAE83C}"/>
              </a:ext>
            </a:extLst>
          </p:cNvPr>
          <p:cNvSpPr>
            <a:spLocks noGrp="1"/>
          </p:cNvSpPr>
          <p:nvPr>
            <p:ph idx="1"/>
          </p:nvPr>
        </p:nvSpPr>
        <p:spPr>
          <a:xfrm>
            <a:off x="640080" y="2706624"/>
            <a:ext cx="6894576" cy="3483864"/>
          </a:xfrm>
        </p:spPr>
        <p:txBody>
          <a:bodyPr vert="horz" lIns="91440" tIns="45720" rIns="91440" bIns="45720" rtlCol="0">
            <a:normAutofit/>
          </a:bodyPr>
          <a:lstStyle/>
          <a:p>
            <a:r>
              <a:rPr lang="en-US"/>
              <a:t>The first half of your paper focuses on your group problem and how/why you chose it.</a:t>
            </a:r>
          </a:p>
          <a:p>
            <a:endParaRPr lang="en-US"/>
          </a:p>
        </p:txBody>
      </p:sp>
      <p:pic>
        <p:nvPicPr>
          <p:cNvPr id="4" name="Picture 4" descr="A picture containing text, clipart&#10;&#10;Description automatically generated">
            <a:extLst>
              <a:ext uri="{FF2B5EF4-FFF2-40B4-BE49-F238E27FC236}">
                <a16:creationId xmlns:a16="http://schemas.microsoft.com/office/drawing/2014/main" id="{58ECDB04-6A31-4B7F-9DDA-6D3428A635FE}"/>
              </a:ext>
            </a:extLst>
          </p:cNvPr>
          <p:cNvPicPr>
            <a:picLocks noChangeAspect="1"/>
          </p:cNvPicPr>
          <p:nvPr/>
        </p:nvPicPr>
        <p:blipFill rotWithShape="1">
          <a:blip r:embed="rId2"/>
          <a:srcRect l="18821" r="19670" b="1"/>
          <a:stretch/>
        </p:blipFill>
        <p:spPr>
          <a:xfrm>
            <a:off x="8139452" y="10"/>
            <a:ext cx="4052548" cy="6857990"/>
          </a:xfrm>
          <a:custGeom>
            <a:avLst/>
            <a:gdLst/>
            <a:ahLst/>
            <a:cxnLst/>
            <a:rect l="l" t="t" r="r" b="b"/>
            <a:pathLst>
              <a:path w="4052548" h="6858000">
                <a:moveTo>
                  <a:pt x="25721" y="0"/>
                </a:moveTo>
                <a:lnTo>
                  <a:pt x="4052548" y="0"/>
                </a:lnTo>
                <a:lnTo>
                  <a:pt x="4052548" y="6858000"/>
                </a:lnTo>
                <a:lnTo>
                  <a:pt x="28716" y="6858000"/>
                </a:lnTo>
                <a:lnTo>
                  <a:pt x="28782" y="6856911"/>
                </a:lnTo>
                <a:cubicBezTo>
                  <a:pt x="31911" y="6736505"/>
                  <a:pt x="35027" y="6616061"/>
                  <a:pt x="38157" y="6495580"/>
                </a:cubicBezTo>
                <a:cubicBezTo>
                  <a:pt x="38284" y="6490503"/>
                  <a:pt x="39171" y="6485553"/>
                  <a:pt x="39171" y="6480476"/>
                </a:cubicBezTo>
                <a:cubicBezTo>
                  <a:pt x="48166" y="6366632"/>
                  <a:pt x="53107" y="6252788"/>
                  <a:pt x="18899" y="6141609"/>
                </a:cubicBezTo>
                <a:cubicBezTo>
                  <a:pt x="15871" y="6131163"/>
                  <a:pt x="14262" y="6120363"/>
                  <a:pt x="14084" y="6109499"/>
                </a:cubicBezTo>
                <a:cubicBezTo>
                  <a:pt x="12413" y="6012573"/>
                  <a:pt x="16644" y="5915646"/>
                  <a:pt x="26754" y="5819240"/>
                </a:cubicBezTo>
                <a:cubicBezTo>
                  <a:pt x="31949" y="5760097"/>
                  <a:pt x="26754" y="5700065"/>
                  <a:pt x="43478" y="5641557"/>
                </a:cubicBezTo>
                <a:cubicBezTo>
                  <a:pt x="50864" y="5612480"/>
                  <a:pt x="55109" y="5582693"/>
                  <a:pt x="56147" y="5552715"/>
                </a:cubicBezTo>
                <a:cubicBezTo>
                  <a:pt x="59948" y="5480119"/>
                  <a:pt x="38537" y="5411838"/>
                  <a:pt x="18139" y="5343303"/>
                </a:cubicBezTo>
                <a:cubicBezTo>
                  <a:pt x="7370" y="5307004"/>
                  <a:pt x="-5426" y="5269945"/>
                  <a:pt x="2429" y="5231870"/>
                </a:cubicBezTo>
                <a:cubicBezTo>
                  <a:pt x="16707" y="5173310"/>
                  <a:pt x="24854" y="5113418"/>
                  <a:pt x="26754" y="5053171"/>
                </a:cubicBezTo>
                <a:cubicBezTo>
                  <a:pt x="26754" y="5010527"/>
                  <a:pt x="16365" y="4968771"/>
                  <a:pt x="20039" y="4926254"/>
                </a:cubicBezTo>
                <a:cubicBezTo>
                  <a:pt x="28211" y="4843771"/>
                  <a:pt x="30238" y="4760793"/>
                  <a:pt x="26121" y="4678005"/>
                </a:cubicBezTo>
                <a:cubicBezTo>
                  <a:pt x="26095" y="4644905"/>
                  <a:pt x="29846" y="4611907"/>
                  <a:pt x="37270" y="4579644"/>
                </a:cubicBezTo>
                <a:cubicBezTo>
                  <a:pt x="46506" y="4522710"/>
                  <a:pt x="48419" y="4464836"/>
                  <a:pt x="42971" y="4407419"/>
                </a:cubicBezTo>
                <a:cubicBezTo>
                  <a:pt x="37016" y="4340914"/>
                  <a:pt x="19279" y="4275425"/>
                  <a:pt x="14845" y="4208921"/>
                </a:cubicBezTo>
                <a:cubicBezTo>
                  <a:pt x="7876" y="4098757"/>
                  <a:pt x="17759" y="3988593"/>
                  <a:pt x="27514" y="3878937"/>
                </a:cubicBezTo>
                <a:cubicBezTo>
                  <a:pt x="35116" y="3808600"/>
                  <a:pt x="37143" y="3737768"/>
                  <a:pt x="33596" y="3667113"/>
                </a:cubicBezTo>
                <a:cubicBezTo>
                  <a:pt x="29161" y="3611016"/>
                  <a:pt x="22193" y="3554919"/>
                  <a:pt x="20926" y="3498822"/>
                </a:cubicBezTo>
                <a:cubicBezTo>
                  <a:pt x="18646" y="3398557"/>
                  <a:pt x="19532" y="3298293"/>
                  <a:pt x="25360" y="3198029"/>
                </a:cubicBezTo>
                <a:cubicBezTo>
                  <a:pt x="28274" y="3147770"/>
                  <a:pt x="32962" y="3098019"/>
                  <a:pt x="34989" y="3047379"/>
                </a:cubicBezTo>
                <a:cubicBezTo>
                  <a:pt x="37016" y="2996739"/>
                  <a:pt x="41071" y="2945592"/>
                  <a:pt x="29542" y="2895967"/>
                </a:cubicBezTo>
                <a:cubicBezTo>
                  <a:pt x="10030" y="2811568"/>
                  <a:pt x="24347" y="2727549"/>
                  <a:pt x="28528" y="2643403"/>
                </a:cubicBezTo>
                <a:cubicBezTo>
                  <a:pt x="31062" y="2591113"/>
                  <a:pt x="46266" y="2537554"/>
                  <a:pt x="32836" y="2486788"/>
                </a:cubicBezTo>
                <a:cubicBezTo>
                  <a:pt x="11677" y="2407211"/>
                  <a:pt x="25487" y="2329284"/>
                  <a:pt x="32836" y="2250976"/>
                </a:cubicBezTo>
                <a:cubicBezTo>
                  <a:pt x="41311" y="2176870"/>
                  <a:pt x="39816" y="2101951"/>
                  <a:pt x="28401" y="2028238"/>
                </a:cubicBezTo>
                <a:cubicBezTo>
                  <a:pt x="14084" y="1955108"/>
                  <a:pt x="14084" y="1879897"/>
                  <a:pt x="28401" y="1806768"/>
                </a:cubicBezTo>
                <a:cubicBezTo>
                  <a:pt x="40260" y="1746406"/>
                  <a:pt x="41628" y="1684458"/>
                  <a:pt x="32455" y="1623627"/>
                </a:cubicBezTo>
                <a:cubicBezTo>
                  <a:pt x="26247" y="1580095"/>
                  <a:pt x="15098" y="1536816"/>
                  <a:pt x="13578" y="1493284"/>
                </a:cubicBezTo>
                <a:cubicBezTo>
                  <a:pt x="10436" y="1402246"/>
                  <a:pt x="12298" y="1311107"/>
                  <a:pt x="19153" y="1220286"/>
                </a:cubicBezTo>
                <a:cubicBezTo>
                  <a:pt x="27134" y="1116849"/>
                  <a:pt x="42464" y="1013792"/>
                  <a:pt x="31822" y="909594"/>
                </a:cubicBezTo>
                <a:cubicBezTo>
                  <a:pt x="28148" y="873803"/>
                  <a:pt x="20673" y="838139"/>
                  <a:pt x="19913" y="802222"/>
                </a:cubicBezTo>
                <a:cubicBezTo>
                  <a:pt x="18266" y="734956"/>
                  <a:pt x="17505" y="668579"/>
                  <a:pt x="21306" y="599155"/>
                </a:cubicBezTo>
                <a:cubicBezTo>
                  <a:pt x="25107" y="529732"/>
                  <a:pt x="39550" y="459293"/>
                  <a:pt x="29795" y="391139"/>
                </a:cubicBezTo>
                <a:cubicBezTo>
                  <a:pt x="20039" y="322984"/>
                  <a:pt x="26374" y="255972"/>
                  <a:pt x="32709" y="189087"/>
                </a:cubicBezTo>
                <a:cubicBezTo>
                  <a:pt x="38790" y="125502"/>
                  <a:pt x="40944" y="63313"/>
                  <a:pt x="26121" y="743"/>
                </a:cubicBezTo>
                <a:close/>
              </a:path>
            </a:pathLst>
          </a:custGeom>
        </p:spPr>
      </p:pic>
    </p:spTree>
    <p:extLst>
      <p:ext uri="{BB962C8B-B14F-4D97-AF65-F5344CB8AC3E}">
        <p14:creationId xmlns:p14="http://schemas.microsoft.com/office/powerpoint/2010/main" val="82312714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84731C3A-F905-44E7-B13A-611151742C44}"/>
              </a:ext>
            </a:extLst>
          </p:cNvPr>
          <p:cNvPicPr>
            <a:picLocks noChangeAspect="1"/>
          </p:cNvPicPr>
          <p:nvPr/>
        </p:nvPicPr>
        <p:blipFill rotWithShape="1">
          <a:blip r:embed="rId2"/>
          <a:srcRect l="16231" r="24663"/>
          <a:stretch/>
        </p:blipFill>
        <p:spPr>
          <a:xfrm>
            <a:off x="993218" y="965199"/>
            <a:ext cx="2912508" cy="4927602"/>
          </a:xfrm>
          <a:prstGeom prst="rect">
            <a:avLst/>
          </a:prstGeom>
        </p:spPr>
      </p:pic>
      <p:sp>
        <p:nvSpPr>
          <p:cNvPr id="49" name="Freeform: Shape 48">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rgbClr val="7DB11F"/>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59E5BB98-E8D9-43B9-8650-0A2437F75728}"/>
              </a:ext>
            </a:extLst>
          </p:cNvPr>
          <p:cNvSpPr>
            <a:spLocks noGrp="1"/>
          </p:cNvSpPr>
          <p:nvPr>
            <p:ph type="title"/>
          </p:nvPr>
        </p:nvSpPr>
        <p:spPr>
          <a:xfrm>
            <a:off x="5759354" y="638089"/>
            <a:ext cx="5337270" cy="1476801"/>
          </a:xfrm>
        </p:spPr>
        <p:txBody>
          <a:bodyPr anchor="b">
            <a:normAutofit/>
          </a:bodyPr>
          <a:lstStyle/>
          <a:p>
            <a:pPr>
              <a:lnSpc>
                <a:spcPct val="90000"/>
              </a:lnSpc>
            </a:pPr>
            <a:r>
              <a:rPr lang="en-US" sz="4300">
                <a:solidFill>
                  <a:srgbClr val="FFFFFF"/>
                </a:solidFill>
              </a:rPr>
              <a:t>First 100: Identify the Problem</a:t>
            </a:r>
          </a:p>
        </p:txBody>
      </p:sp>
      <p:sp>
        <p:nvSpPr>
          <p:cNvPr id="51"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6304" y="2368177"/>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7DB11F"/>
          </a:solidFill>
          <a:ln w="38100" cap="rnd">
            <a:solidFill>
              <a:srgbClr val="7DB11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E4CCE21-582C-4D3E-ACB3-2D4A5AF464E8}"/>
              </a:ext>
            </a:extLst>
          </p:cNvPr>
          <p:cNvSpPr>
            <a:spLocks noGrp="1"/>
          </p:cNvSpPr>
          <p:nvPr>
            <p:ph idx="1"/>
          </p:nvPr>
        </p:nvSpPr>
        <p:spPr>
          <a:xfrm>
            <a:off x="5759354" y="2664886"/>
            <a:ext cx="5461095" cy="3550789"/>
          </a:xfrm>
        </p:spPr>
        <p:txBody>
          <a:bodyPr vert="horz" lIns="91440" tIns="45720" rIns="91440" bIns="45720" rtlCol="0" anchor="t">
            <a:normAutofit/>
          </a:bodyPr>
          <a:lstStyle/>
          <a:p>
            <a:r>
              <a:rPr lang="en-US" sz="2600" b="1">
                <a:solidFill>
                  <a:srgbClr val="FFFFFF"/>
                </a:solidFill>
              </a:rPr>
              <a:t>How did you find your problem?/How did you gain interest? - This will explore the very start of the process. Why did you choose your topic? Did you possess any prior knowledge that prompted you to explore and research this problem further?</a:t>
            </a:r>
          </a:p>
          <a:p>
            <a:r>
              <a:rPr lang="en-US" sz="2600" b="1">
                <a:solidFill>
                  <a:schemeClr val="bg1"/>
                </a:solidFill>
              </a:rPr>
              <a:t>What makes it local</a:t>
            </a:r>
            <a:r>
              <a:rPr lang="en-US" sz="2600" b="1">
                <a:solidFill>
                  <a:srgbClr val="FFFFFF"/>
                </a:solidFill>
              </a:rPr>
              <a:t>? - This is not asking you to talk about the whole United States. This questions pertains to FLORIDA and how your problem is an issue here.</a:t>
            </a:r>
          </a:p>
          <a:p>
            <a:endParaRPr lang="en-US" sz="2600" b="1">
              <a:solidFill>
                <a:srgbClr val="FFFFFF"/>
              </a:solidFill>
            </a:endParaRPr>
          </a:p>
        </p:txBody>
      </p:sp>
      <mc:AlternateContent xmlns:mc="http://schemas.openxmlformats.org/markup-compatibility/2006" xmlns:p14="http://schemas.microsoft.com/office/powerpoint/2010/main">
        <mc:Choice Requires="p14">
          <p:contentPart p14:bwMode="auto" r:id="rId3">
            <p14:nvContentPartPr>
              <p14:cNvPr id="53" name="Ink 52">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6436237" y="1971579"/>
              <a:ext cx="360" cy="2160"/>
            </p14:xfrm>
          </p:contentPart>
        </mc:Choice>
        <mc:Fallback xmlns="">
          <p:pic>
            <p:nvPicPr>
              <p:cNvPr id="53" name="Ink 52">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6418237" y="1956150"/>
                <a:ext cx="36000" cy="32709"/>
              </a:xfrm>
              <a:prstGeom prst="rect">
                <a:avLst/>
              </a:prstGeom>
            </p:spPr>
          </p:pic>
        </mc:Fallback>
      </mc:AlternateContent>
    </p:spTree>
    <p:extLst>
      <p:ext uri="{BB962C8B-B14F-4D97-AF65-F5344CB8AC3E}">
        <p14:creationId xmlns:p14="http://schemas.microsoft.com/office/powerpoint/2010/main" val="1089433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3DAA0EF-336D-4CDC-A9A2-8460363E2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D079A19-B31E-4129-A464-7547FF05A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90556" cy="6858000"/>
          </a:xfrm>
          <a:custGeom>
            <a:avLst/>
            <a:gdLst>
              <a:gd name="connsiteX0" fmla="*/ 0 w 4090556"/>
              <a:gd name="connsiteY0" fmla="*/ 0 h 6858000"/>
              <a:gd name="connsiteX1" fmla="*/ 4077555 w 4090556"/>
              <a:gd name="connsiteY1" fmla="*/ 0 h 6858000"/>
              <a:gd name="connsiteX2" fmla="*/ 4077574 w 4090556"/>
              <a:gd name="connsiteY2" fmla="*/ 720 h 6858000"/>
              <a:gd name="connsiteX3" fmla="*/ 4075790 w 4090556"/>
              <a:gd name="connsiteY3" fmla="*/ 575485 h 6858000"/>
              <a:gd name="connsiteX4" fmla="*/ 4076555 w 4090556"/>
              <a:gd name="connsiteY4" fmla="*/ 932245 h 6858000"/>
              <a:gd name="connsiteX5" fmla="*/ 4076555 w 4090556"/>
              <a:gd name="connsiteY5" fmla="*/ 1286711 h 6858000"/>
              <a:gd name="connsiteX6" fmla="*/ 4082288 w 4090556"/>
              <a:gd name="connsiteY6" fmla="*/ 1595180 h 6858000"/>
              <a:gd name="connsiteX7" fmla="*/ 4078211 w 4090556"/>
              <a:gd name="connsiteY7" fmla="*/ 2133123 h 6858000"/>
              <a:gd name="connsiteX8" fmla="*/ 4071968 w 4090556"/>
              <a:gd name="connsiteY8" fmla="*/ 2946025 h 6858000"/>
              <a:gd name="connsiteX9" fmla="*/ 4068401 w 4090556"/>
              <a:gd name="connsiteY9" fmla="*/ 3502061 h 6858000"/>
              <a:gd name="connsiteX10" fmla="*/ 4087513 w 4090556"/>
              <a:gd name="connsiteY10" fmla="*/ 4076061 h 6858000"/>
              <a:gd name="connsiteX11" fmla="*/ 4076938 w 4090556"/>
              <a:gd name="connsiteY11" fmla="*/ 4442632 h 6858000"/>
              <a:gd name="connsiteX12" fmla="*/ 4071459 w 4090556"/>
              <a:gd name="connsiteY12" fmla="*/ 4827550 h 6858000"/>
              <a:gd name="connsiteX13" fmla="*/ 4071459 w 4090556"/>
              <a:gd name="connsiteY13" fmla="*/ 5019945 h 6858000"/>
              <a:gd name="connsiteX14" fmla="*/ 4084200 w 4090556"/>
              <a:gd name="connsiteY14" fmla="*/ 5490104 h 6858000"/>
              <a:gd name="connsiteX15" fmla="*/ 4077446 w 4090556"/>
              <a:gd name="connsiteY15" fmla="*/ 5844569 h 6858000"/>
              <a:gd name="connsiteX16" fmla="*/ 4082544 w 4090556"/>
              <a:gd name="connsiteY16" fmla="*/ 6260195 h 6858000"/>
              <a:gd name="connsiteX17" fmla="*/ 4086110 w 4090556"/>
              <a:gd name="connsiteY17" fmla="*/ 6706145 h 6858000"/>
              <a:gd name="connsiteX18" fmla="*/ 4086135 w 4090556"/>
              <a:gd name="connsiteY18" fmla="*/ 6794562 h 6858000"/>
              <a:gd name="connsiteX19" fmla="*/ 4080334 w 4090556"/>
              <a:gd name="connsiteY19" fmla="*/ 6858000 h 6858000"/>
              <a:gd name="connsiteX20" fmla="*/ 0 w 4090556"/>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90556" h="6858000">
                <a:moveTo>
                  <a:pt x="0" y="0"/>
                </a:moveTo>
                <a:lnTo>
                  <a:pt x="4077555" y="0"/>
                </a:lnTo>
                <a:lnTo>
                  <a:pt x="4077574" y="720"/>
                </a:lnTo>
                <a:cubicBezTo>
                  <a:pt x="4079358" y="192351"/>
                  <a:pt x="4064960" y="384364"/>
                  <a:pt x="4075790" y="575485"/>
                </a:cubicBezTo>
                <a:cubicBezTo>
                  <a:pt x="4082544" y="694108"/>
                  <a:pt x="4081269" y="814132"/>
                  <a:pt x="4076555" y="932245"/>
                </a:cubicBezTo>
                <a:cubicBezTo>
                  <a:pt x="4071840" y="1050357"/>
                  <a:pt x="4065470" y="1168597"/>
                  <a:pt x="4076555" y="1286711"/>
                </a:cubicBezTo>
                <a:cubicBezTo>
                  <a:pt x="4084710" y="1389317"/>
                  <a:pt x="4086621" y="1492332"/>
                  <a:pt x="4082288" y="1595180"/>
                </a:cubicBezTo>
                <a:cubicBezTo>
                  <a:pt x="4077319" y="1774452"/>
                  <a:pt x="4067637" y="1953851"/>
                  <a:pt x="4078211" y="2133123"/>
                </a:cubicBezTo>
                <a:cubicBezTo>
                  <a:pt x="4094393" y="2404260"/>
                  <a:pt x="4084710" y="2675143"/>
                  <a:pt x="4071968" y="2946025"/>
                </a:cubicBezTo>
                <a:cubicBezTo>
                  <a:pt x="4063049" y="3131413"/>
                  <a:pt x="4055659" y="3316673"/>
                  <a:pt x="4068401" y="3502061"/>
                </a:cubicBezTo>
                <a:cubicBezTo>
                  <a:pt x="4081396" y="3693182"/>
                  <a:pt x="4097323" y="3884176"/>
                  <a:pt x="4087513" y="4076061"/>
                </a:cubicBezTo>
                <a:cubicBezTo>
                  <a:pt x="4081142" y="4198251"/>
                  <a:pt x="4069037" y="4320315"/>
                  <a:pt x="4076938" y="4442632"/>
                </a:cubicBezTo>
                <a:cubicBezTo>
                  <a:pt x="4083270" y="4570925"/>
                  <a:pt x="4081435" y="4699486"/>
                  <a:pt x="4071459" y="4827550"/>
                </a:cubicBezTo>
                <a:cubicBezTo>
                  <a:pt x="4065725" y="4891550"/>
                  <a:pt x="4065725" y="4955945"/>
                  <a:pt x="4071459" y="5019945"/>
                </a:cubicBezTo>
                <a:cubicBezTo>
                  <a:pt x="4087742" y="5176105"/>
                  <a:pt x="4091997" y="5333296"/>
                  <a:pt x="4084200" y="5490104"/>
                </a:cubicBezTo>
                <a:cubicBezTo>
                  <a:pt x="4079740" y="5608217"/>
                  <a:pt x="4071968" y="5726202"/>
                  <a:pt x="4077446" y="5844569"/>
                </a:cubicBezTo>
                <a:cubicBezTo>
                  <a:pt x="4083944" y="5983069"/>
                  <a:pt x="4088914" y="6121696"/>
                  <a:pt x="4082544" y="6260195"/>
                </a:cubicBezTo>
                <a:cubicBezTo>
                  <a:pt x="4075841" y="6408803"/>
                  <a:pt x="4077026" y="6557662"/>
                  <a:pt x="4086110" y="6706145"/>
                </a:cubicBezTo>
                <a:cubicBezTo>
                  <a:pt x="4087467" y="6735616"/>
                  <a:pt x="4087474" y="6765120"/>
                  <a:pt x="4086135" y="6794562"/>
                </a:cubicBezTo>
                <a:lnTo>
                  <a:pt x="4080334" y="6858000"/>
                </a:lnTo>
                <a:lnTo>
                  <a:pt x="0" y="6858000"/>
                </a:lnTo>
                <a:close/>
              </a:path>
            </a:pathLst>
          </a:custGeom>
          <a:solidFill>
            <a:srgbClr val="7DB1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D501966-437F-41F0-B39D-F9278CCD90EC}"/>
              </a:ext>
            </a:extLst>
          </p:cNvPr>
          <p:cNvSpPr>
            <a:spLocks noGrp="1"/>
          </p:cNvSpPr>
          <p:nvPr>
            <p:ph type="title"/>
          </p:nvPr>
        </p:nvSpPr>
        <p:spPr>
          <a:xfrm>
            <a:off x="635001" y="640823"/>
            <a:ext cx="3103194" cy="5583148"/>
          </a:xfrm>
        </p:spPr>
        <p:txBody>
          <a:bodyPr anchor="ctr">
            <a:normAutofit/>
          </a:bodyPr>
          <a:lstStyle/>
          <a:p>
            <a:r>
              <a:rPr lang="en-US">
                <a:solidFill>
                  <a:schemeClr val="bg1"/>
                </a:solidFill>
              </a:rPr>
              <a:t>Second 100: Process of Selection</a:t>
            </a:r>
          </a:p>
        </p:txBody>
      </p:sp>
      <p:graphicFrame>
        <p:nvGraphicFramePr>
          <p:cNvPr id="12" name="Content Placeholder 2">
            <a:extLst>
              <a:ext uri="{FF2B5EF4-FFF2-40B4-BE49-F238E27FC236}">
                <a16:creationId xmlns:a16="http://schemas.microsoft.com/office/drawing/2014/main" id="{0E1D90C7-918A-4A26-8422-9B07BEF70B83}"/>
              </a:ext>
            </a:extLst>
          </p:cNvPr>
          <p:cNvGraphicFramePr>
            <a:graphicFrameLocks noGrp="1"/>
          </p:cNvGraphicFramePr>
          <p:nvPr>
            <p:ph idx="1"/>
            <p:extLst>
              <p:ext uri="{D42A27DB-BD31-4B8C-83A1-F6EECF244321}">
                <p14:modId xmlns:p14="http://schemas.microsoft.com/office/powerpoint/2010/main" val="168886286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4679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43DAA0EF-336D-4CDC-A9A2-8460363E2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7">
            <a:extLst>
              <a:ext uri="{FF2B5EF4-FFF2-40B4-BE49-F238E27FC236}">
                <a16:creationId xmlns:a16="http://schemas.microsoft.com/office/drawing/2014/main" id="{FD079A19-B31E-4129-A464-7547FF05A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90556" cy="6858000"/>
          </a:xfrm>
          <a:custGeom>
            <a:avLst/>
            <a:gdLst>
              <a:gd name="connsiteX0" fmla="*/ 0 w 4090556"/>
              <a:gd name="connsiteY0" fmla="*/ 0 h 6858000"/>
              <a:gd name="connsiteX1" fmla="*/ 4077555 w 4090556"/>
              <a:gd name="connsiteY1" fmla="*/ 0 h 6858000"/>
              <a:gd name="connsiteX2" fmla="*/ 4077574 w 4090556"/>
              <a:gd name="connsiteY2" fmla="*/ 720 h 6858000"/>
              <a:gd name="connsiteX3" fmla="*/ 4075790 w 4090556"/>
              <a:gd name="connsiteY3" fmla="*/ 575485 h 6858000"/>
              <a:gd name="connsiteX4" fmla="*/ 4076555 w 4090556"/>
              <a:gd name="connsiteY4" fmla="*/ 932245 h 6858000"/>
              <a:gd name="connsiteX5" fmla="*/ 4076555 w 4090556"/>
              <a:gd name="connsiteY5" fmla="*/ 1286711 h 6858000"/>
              <a:gd name="connsiteX6" fmla="*/ 4082288 w 4090556"/>
              <a:gd name="connsiteY6" fmla="*/ 1595180 h 6858000"/>
              <a:gd name="connsiteX7" fmla="*/ 4078211 w 4090556"/>
              <a:gd name="connsiteY7" fmla="*/ 2133123 h 6858000"/>
              <a:gd name="connsiteX8" fmla="*/ 4071968 w 4090556"/>
              <a:gd name="connsiteY8" fmla="*/ 2946025 h 6858000"/>
              <a:gd name="connsiteX9" fmla="*/ 4068401 w 4090556"/>
              <a:gd name="connsiteY9" fmla="*/ 3502061 h 6858000"/>
              <a:gd name="connsiteX10" fmla="*/ 4087513 w 4090556"/>
              <a:gd name="connsiteY10" fmla="*/ 4076061 h 6858000"/>
              <a:gd name="connsiteX11" fmla="*/ 4076938 w 4090556"/>
              <a:gd name="connsiteY11" fmla="*/ 4442632 h 6858000"/>
              <a:gd name="connsiteX12" fmla="*/ 4071459 w 4090556"/>
              <a:gd name="connsiteY12" fmla="*/ 4827550 h 6858000"/>
              <a:gd name="connsiteX13" fmla="*/ 4071459 w 4090556"/>
              <a:gd name="connsiteY13" fmla="*/ 5019945 h 6858000"/>
              <a:gd name="connsiteX14" fmla="*/ 4084200 w 4090556"/>
              <a:gd name="connsiteY14" fmla="*/ 5490104 h 6858000"/>
              <a:gd name="connsiteX15" fmla="*/ 4077446 w 4090556"/>
              <a:gd name="connsiteY15" fmla="*/ 5844569 h 6858000"/>
              <a:gd name="connsiteX16" fmla="*/ 4082544 w 4090556"/>
              <a:gd name="connsiteY16" fmla="*/ 6260195 h 6858000"/>
              <a:gd name="connsiteX17" fmla="*/ 4086110 w 4090556"/>
              <a:gd name="connsiteY17" fmla="*/ 6706145 h 6858000"/>
              <a:gd name="connsiteX18" fmla="*/ 4086135 w 4090556"/>
              <a:gd name="connsiteY18" fmla="*/ 6794562 h 6858000"/>
              <a:gd name="connsiteX19" fmla="*/ 4080334 w 4090556"/>
              <a:gd name="connsiteY19" fmla="*/ 6858000 h 6858000"/>
              <a:gd name="connsiteX20" fmla="*/ 0 w 4090556"/>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90556" h="6858000">
                <a:moveTo>
                  <a:pt x="0" y="0"/>
                </a:moveTo>
                <a:lnTo>
                  <a:pt x="4077555" y="0"/>
                </a:lnTo>
                <a:lnTo>
                  <a:pt x="4077574" y="720"/>
                </a:lnTo>
                <a:cubicBezTo>
                  <a:pt x="4079358" y="192351"/>
                  <a:pt x="4064960" y="384364"/>
                  <a:pt x="4075790" y="575485"/>
                </a:cubicBezTo>
                <a:cubicBezTo>
                  <a:pt x="4082544" y="694108"/>
                  <a:pt x="4081269" y="814132"/>
                  <a:pt x="4076555" y="932245"/>
                </a:cubicBezTo>
                <a:cubicBezTo>
                  <a:pt x="4071840" y="1050357"/>
                  <a:pt x="4065470" y="1168597"/>
                  <a:pt x="4076555" y="1286711"/>
                </a:cubicBezTo>
                <a:cubicBezTo>
                  <a:pt x="4084710" y="1389317"/>
                  <a:pt x="4086621" y="1492332"/>
                  <a:pt x="4082288" y="1595180"/>
                </a:cubicBezTo>
                <a:cubicBezTo>
                  <a:pt x="4077319" y="1774452"/>
                  <a:pt x="4067637" y="1953851"/>
                  <a:pt x="4078211" y="2133123"/>
                </a:cubicBezTo>
                <a:cubicBezTo>
                  <a:pt x="4094393" y="2404260"/>
                  <a:pt x="4084710" y="2675143"/>
                  <a:pt x="4071968" y="2946025"/>
                </a:cubicBezTo>
                <a:cubicBezTo>
                  <a:pt x="4063049" y="3131413"/>
                  <a:pt x="4055659" y="3316673"/>
                  <a:pt x="4068401" y="3502061"/>
                </a:cubicBezTo>
                <a:cubicBezTo>
                  <a:pt x="4081396" y="3693182"/>
                  <a:pt x="4097323" y="3884176"/>
                  <a:pt x="4087513" y="4076061"/>
                </a:cubicBezTo>
                <a:cubicBezTo>
                  <a:pt x="4081142" y="4198251"/>
                  <a:pt x="4069037" y="4320315"/>
                  <a:pt x="4076938" y="4442632"/>
                </a:cubicBezTo>
                <a:cubicBezTo>
                  <a:pt x="4083270" y="4570925"/>
                  <a:pt x="4081435" y="4699486"/>
                  <a:pt x="4071459" y="4827550"/>
                </a:cubicBezTo>
                <a:cubicBezTo>
                  <a:pt x="4065725" y="4891550"/>
                  <a:pt x="4065725" y="4955945"/>
                  <a:pt x="4071459" y="5019945"/>
                </a:cubicBezTo>
                <a:cubicBezTo>
                  <a:pt x="4087742" y="5176105"/>
                  <a:pt x="4091997" y="5333296"/>
                  <a:pt x="4084200" y="5490104"/>
                </a:cubicBezTo>
                <a:cubicBezTo>
                  <a:pt x="4079740" y="5608217"/>
                  <a:pt x="4071968" y="5726202"/>
                  <a:pt x="4077446" y="5844569"/>
                </a:cubicBezTo>
                <a:cubicBezTo>
                  <a:pt x="4083944" y="5983069"/>
                  <a:pt x="4088914" y="6121696"/>
                  <a:pt x="4082544" y="6260195"/>
                </a:cubicBezTo>
                <a:cubicBezTo>
                  <a:pt x="4075841" y="6408803"/>
                  <a:pt x="4077026" y="6557662"/>
                  <a:pt x="4086110" y="6706145"/>
                </a:cubicBezTo>
                <a:cubicBezTo>
                  <a:pt x="4087467" y="6735616"/>
                  <a:pt x="4087474" y="6765120"/>
                  <a:pt x="4086135" y="6794562"/>
                </a:cubicBezTo>
                <a:lnTo>
                  <a:pt x="4080334" y="6858000"/>
                </a:lnTo>
                <a:lnTo>
                  <a:pt x="0" y="6858000"/>
                </a:lnTo>
                <a:close/>
              </a:path>
            </a:pathLst>
          </a:custGeom>
          <a:solidFill>
            <a:srgbClr val="7DB1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4FD073F-02DA-402C-9FEB-535FE8D5DC0D}"/>
              </a:ext>
            </a:extLst>
          </p:cNvPr>
          <p:cNvSpPr>
            <a:spLocks noGrp="1"/>
          </p:cNvSpPr>
          <p:nvPr>
            <p:ph type="title"/>
          </p:nvPr>
        </p:nvSpPr>
        <p:spPr>
          <a:xfrm>
            <a:off x="635001" y="640823"/>
            <a:ext cx="3103194" cy="5583148"/>
          </a:xfrm>
        </p:spPr>
        <p:txBody>
          <a:bodyPr anchor="ctr">
            <a:normAutofit/>
          </a:bodyPr>
          <a:lstStyle/>
          <a:p>
            <a:r>
              <a:rPr lang="en-US">
                <a:solidFill>
                  <a:schemeClr val="bg1"/>
                </a:solidFill>
              </a:rPr>
              <a:t>Third 100: Evaluate your group</a:t>
            </a:r>
          </a:p>
        </p:txBody>
      </p:sp>
      <p:graphicFrame>
        <p:nvGraphicFramePr>
          <p:cNvPr id="15" name="Content Placeholder 2">
            <a:extLst>
              <a:ext uri="{FF2B5EF4-FFF2-40B4-BE49-F238E27FC236}">
                <a16:creationId xmlns:a16="http://schemas.microsoft.com/office/drawing/2014/main" id="{D92E8406-9550-4003-AEFD-A4A84123DC2A}"/>
              </a:ext>
            </a:extLst>
          </p:cNvPr>
          <p:cNvGraphicFramePr>
            <a:graphicFrameLocks noGrp="1"/>
          </p:cNvGraphicFramePr>
          <p:nvPr>
            <p:ph idx="1"/>
            <p:extLst>
              <p:ext uri="{D42A27DB-BD31-4B8C-83A1-F6EECF244321}">
                <p14:modId xmlns:p14="http://schemas.microsoft.com/office/powerpoint/2010/main" val="1440449722"/>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3718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921BFFB-D3FA-4EE2-9E87-F2E4CEDA9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7F80AEB-67E2-48CB-B8AF-AD0F7787A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DB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778B8E-6CE1-4A8B-92E4-3E642A23AFC8}"/>
              </a:ext>
            </a:extLst>
          </p:cNvPr>
          <p:cNvSpPr>
            <a:spLocks noGrp="1"/>
          </p:cNvSpPr>
          <p:nvPr>
            <p:ph type="title"/>
          </p:nvPr>
        </p:nvSpPr>
        <p:spPr>
          <a:xfrm>
            <a:off x="640080" y="329184"/>
            <a:ext cx="6894576" cy="1783080"/>
          </a:xfrm>
        </p:spPr>
        <p:txBody>
          <a:bodyPr anchor="b">
            <a:normAutofit/>
          </a:bodyPr>
          <a:lstStyle/>
          <a:p>
            <a:pPr>
              <a:lnSpc>
                <a:spcPct val="90000"/>
              </a:lnSpc>
            </a:pPr>
            <a:r>
              <a:rPr lang="en-US" sz="5600"/>
              <a:t>Fourth 100: Evaluate Yourself</a:t>
            </a:r>
          </a:p>
        </p:txBody>
      </p:sp>
      <p:sp>
        <p:nvSpPr>
          <p:cNvPr id="19"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D896999-BCC9-4EA6-BF4D-0BA89D405CF4}"/>
              </a:ext>
            </a:extLst>
          </p:cNvPr>
          <p:cNvSpPr>
            <a:spLocks noGrp="1"/>
          </p:cNvSpPr>
          <p:nvPr>
            <p:ph idx="1"/>
          </p:nvPr>
        </p:nvSpPr>
        <p:spPr>
          <a:xfrm>
            <a:off x="640080" y="2706624"/>
            <a:ext cx="6894576" cy="3483864"/>
          </a:xfrm>
        </p:spPr>
        <p:txBody>
          <a:bodyPr vert="horz" lIns="91440" tIns="45720" rIns="91440" bIns="45720" rtlCol="0" anchor="t">
            <a:normAutofit/>
          </a:bodyPr>
          <a:lstStyle/>
          <a:p>
            <a:pPr>
              <a:lnSpc>
                <a:spcPct val="100000"/>
              </a:lnSpc>
            </a:pPr>
            <a:r>
              <a:rPr lang="en-US" sz="2400" b="1" dirty="0"/>
              <a:t>*Tip*</a:t>
            </a:r>
            <a:r>
              <a:rPr lang="en-US" sz="2400" dirty="0"/>
              <a:t> - This is still evaluative! Everything must be presented within an evaluative sentence.</a:t>
            </a:r>
          </a:p>
          <a:p>
            <a:pPr>
              <a:lnSpc>
                <a:spcPct val="100000"/>
              </a:lnSpc>
            </a:pPr>
            <a:r>
              <a:rPr lang="en-US" sz="2400" b="1" dirty="0"/>
              <a:t>What part did you play in the group?</a:t>
            </a:r>
            <a:r>
              <a:rPr lang="en-US" sz="2400" dirty="0"/>
              <a:t> - Were you more of a leader or more of a bystander? Did you help people within your group? Write about if you were the thinker, the motivator, the procrastinator, etc. Remember to evaluate yourself and the role you played.</a:t>
            </a:r>
          </a:p>
          <a:p>
            <a:pPr>
              <a:lnSpc>
                <a:spcPct val="100000"/>
              </a:lnSpc>
            </a:pPr>
            <a:r>
              <a:rPr lang="en-US" sz="2400" b="1" dirty="0"/>
              <a:t>Improvement</a:t>
            </a:r>
            <a:r>
              <a:rPr lang="en-US" sz="2400" dirty="0"/>
              <a:t> – What would you have done differently? How could you make your next group better?</a:t>
            </a:r>
          </a:p>
          <a:p>
            <a:pPr>
              <a:lnSpc>
                <a:spcPct val="100000"/>
              </a:lnSpc>
            </a:pPr>
            <a:endParaRPr lang="en-US" sz="2400"/>
          </a:p>
          <a:p>
            <a:pPr>
              <a:lnSpc>
                <a:spcPct val="100000"/>
              </a:lnSpc>
            </a:pPr>
            <a:endParaRPr lang="en-US" sz="2400"/>
          </a:p>
        </p:txBody>
      </p:sp>
      <p:pic>
        <p:nvPicPr>
          <p:cNvPr id="4" name="Picture 4" descr="A picture containing text, yellow, close&#10;&#10;Description automatically generated">
            <a:extLst>
              <a:ext uri="{FF2B5EF4-FFF2-40B4-BE49-F238E27FC236}">
                <a16:creationId xmlns:a16="http://schemas.microsoft.com/office/drawing/2014/main" id="{5E2417AE-6C25-4D3F-9051-429CCB036DE3}"/>
              </a:ext>
            </a:extLst>
          </p:cNvPr>
          <p:cNvPicPr>
            <a:picLocks noChangeAspect="1"/>
          </p:cNvPicPr>
          <p:nvPr/>
        </p:nvPicPr>
        <p:blipFill rotWithShape="1">
          <a:blip r:embed="rId2"/>
          <a:srcRect l="42082" r="22167" b="1"/>
          <a:stretch/>
        </p:blipFill>
        <p:spPr>
          <a:xfrm>
            <a:off x="8139452" y="10"/>
            <a:ext cx="4052548" cy="6857990"/>
          </a:xfrm>
          <a:custGeom>
            <a:avLst/>
            <a:gdLst/>
            <a:ahLst/>
            <a:cxnLst/>
            <a:rect l="l" t="t" r="r" b="b"/>
            <a:pathLst>
              <a:path w="4052548" h="6858000">
                <a:moveTo>
                  <a:pt x="25721" y="0"/>
                </a:moveTo>
                <a:lnTo>
                  <a:pt x="4052548" y="0"/>
                </a:lnTo>
                <a:lnTo>
                  <a:pt x="4052548" y="6858000"/>
                </a:lnTo>
                <a:lnTo>
                  <a:pt x="28716" y="6858000"/>
                </a:lnTo>
                <a:lnTo>
                  <a:pt x="28782" y="6856911"/>
                </a:lnTo>
                <a:cubicBezTo>
                  <a:pt x="31911" y="6736505"/>
                  <a:pt x="35027" y="6616061"/>
                  <a:pt x="38157" y="6495580"/>
                </a:cubicBezTo>
                <a:cubicBezTo>
                  <a:pt x="38284" y="6490503"/>
                  <a:pt x="39171" y="6485553"/>
                  <a:pt x="39171" y="6480476"/>
                </a:cubicBezTo>
                <a:cubicBezTo>
                  <a:pt x="48166" y="6366632"/>
                  <a:pt x="53107" y="6252788"/>
                  <a:pt x="18899" y="6141609"/>
                </a:cubicBezTo>
                <a:cubicBezTo>
                  <a:pt x="15871" y="6131163"/>
                  <a:pt x="14262" y="6120363"/>
                  <a:pt x="14084" y="6109499"/>
                </a:cubicBezTo>
                <a:cubicBezTo>
                  <a:pt x="12413" y="6012573"/>
                  <a:pt x="16644" y="5915646"/>
                  <a:pt x="26754" y="5819240"/>
                </a:cubicBezTo>
                <a:cubicBezTo>
                  <a:pt x="31949" y="5760097"/>
                  <a:pt x="26754" y="5700065"/>
                  <a:pt x="43478" y="5641557"/>
                </a:cubicBezTo>
                <a:cubicBezTo>
                  <a:pt x="50864" y="5612480"/>
                  <a:pt x="55109" y="5582693"/>
                  <a:pt x="56147" y="5552715"/>
                </a:cubicBezTo>
                <a:cubicBezTo>
                  <a:pt x="59948" y="5480119"/>
                  <a:pt x="38537" y="5411838"/>
                  <a:pt x="18139" y="5343303"/>
                </a:cubicBezTo>
                <a:cubicBezTo>
                  <a:pt x="7370" y="5307004"/>
                  <a:pt x="-5426" y="5269945"/>
                  <a:pt x="2429" y="5231870"/>
                </a:cubicBezTo>
                <a:cubicBezTo>
                  <a:pt x="16707" y="5173310"/>
                  <a:pt x="24854" y="5113418"/>
                  <a:pt x="26754" y="5053171"/>
                </a:cubicBezTo>
                <a:cubicBezTo>
                  <a:pt x="26754" y="5010527"/>
                  <a:pt x="16365" y="4968771"/>
                  <a:pt x="20039" y="4926254"/>
                </a:cubicBezTo>
                <a:cubicBezTo>
                  <a:pt x="28211" y="4843771"/>
                  <a:pt x="30238" y="4760793"/>
                  <a:pt x="26121" y="4678005"/>
                </a:cubicBezTo>
                <a:cubicBezTo>
                  <a:pt x="26095" y="4644905"/>
                  <a:pt x="29846" y="4611907"/>
                  <a:pt x="37270" y="4579644"/>
                </a:cubicBezTo>
                <a:cubicBezTo>
                  <a:pt x="46506" y="4522710"/>
                  <a:pt x="48419" y="4464836"/>
                  <a:pt x="42971" y="4407419"/>
                </a:cubicBezTo>
                <a:cubicBezTo>
                  <a:pt x="37016" y="4340914"/>
                  <a:pt x="19279" y="4275425"/>
                  <a:pt x="14845" y="4208921"/>
                </a:cubicBezTo>
                <a:cubicBezTo>
                  <a:pt x="7876" y="4098757"/>
                  <a:pt x="17759" y="3988593"/>
                  <a:pt x="27514" y="3878937"/>
                </a:cubicBezTo>
                <a:cubicBezTo>
                  <a:pt x="35116" y="3808600"/>
                  <a:pt x="37143" y="3737768"/>
                  <a:pt x="33596" y="3667113"/>
                </a:cubicBezTo>
                <a:cubicBezTo>
                  <a:pt x="29161" y="3611016"/>
                  <a:pt x="22193" y="3554919"/>
                  <a:pt x="20926" y="3498822"/>
                </a:cubicBezTo>
                <a:cubicBezTo>
                  <a:pt x="18646" y="3398557"/>
                  <a:pt x="19532" y="3298293"/>
                  <a:pt x="25360" y="3198029"/>
                </a:cubicBezTo>
                <a:cubicBezTo>
                  <a:pt x="28274" y="3147770"/>
                  <a:pt x="32962" y="3098019"/>
                  <a:pt x="34989" y="3047379"/>
                </a:cubicBezTo>
                <a:cubicBezTo>
                  <a:pt x="37016" y="2996739"/>
                  <a:pt x="41071" y="2945592"/>
                  <a:pt x="29542" y="2895967"/>
                </a:cubicBezTo>
                <a:cubicBezTo>
                  <a:pt x="10030" y="2811568"/>
                  <a:pt x="24347" y="2727549"/>
                  <a:pt x="28528" y="2643403"/>
                </a:cubicBezTo>
                <a:cubicBezTo>
                  <a:pt x="31062" y="2591113"/>
                  <a:pt x="46266" y="2537554"/>
                  <a:pt x="32836" y="2486788"/>
                </a:cubicBezTo>
                <a:cubicBezTo>
                  <a:pt x="11677" y="2407211"/>
                  <a:pt x="25487" y="2329284"/>
                  <a:pt x="32836" y="2250976"/>
                </a:cubicBezTo>
                <a:cubicBezTo>
                  <a:pt x="41311" y="2176870"/>
                  <a:pt x="39816" y="2101951"/>
                  <a:pt x="28401" y="2028238"/>
                </a:cubicBezTo>
                <a:cubicBezTo>
                  <a:pt x="14084" y="1955108"/>
                  <a:pt x="14084" y="1879897"/>
                  <a:pt x="28401" y="1806768"/>
                </a:cubicBezTo>
                <a:cubicBezTo>
                  <a:pt x="40260" y="1746406"/>
                  <a:pt x="41628" y="1684458"/>
                  <a:pt x="32455" y="1623627"/>
                </a:cubicBezTo>
                <a:cubicBezTo>
                  <a:pt x="26247" y="1580095"/>
                  <a:pt x="15098" y="1536816"/>
                  <a:pt x="13578" y="1493284"/>
                </a:cubicBezTo>
                <a:cubicBezTo>
                  <a:pt x="10436" y="1402246"/>
                  <a:pt x="12298" y="1311107"/>
                  <a:pt x="19153" y="1220286"/>
                </a:cubicBezTo>
                <a:cubicBezTo>
                  <a:pt x="27134" y="1116849"/>
                  <a:pt x="42464" y="1013792"/>
                  <a:pt x="31822" y="909594"/>
                </a:cubicBezTo>
                <a:cubicBezTo>
                  <a:pt x="28148" y="873803"/>
                  <a:pt x="20673" y="838139"/>
                  <a:pt x="19913" y="802222"/>
                </a:cubicBezTo>
                <a:cubicBezTo>
                  <a:pt x="18266" y="734956"/>
                  <a:pt x="17505" y="668579"/>
                  <a:pt x="21306" y="599155"/>
                </a:cubicBezTo>
                <a:cubicBezTo>
                  <a:pt x="25107" y="529732"/>
                  <a:pt x="39550" y="459293"/>
                  <a:pt x="29795" y="391139"/>
                </a:cubicBezTo>
                <a:cubicBezTo>
                  <a:pt x="20039" y="322984"/>
                  <a:pt x="26374" y="255972"/>
                  <a:pt x="32709" y="189087"/>
                </a:cubicBezTo>
                <a:cubicBezTo>
                  <a:pt x="38790" y="125502"/>
                  <a:pt x="40944" y="63313"/>
                  <a:pt x="26121" y="743"/>
                </a:cubicBezTo>
                <a:close/>
              </a:path>
            </a:pathLst>
          </a:custGeom>
        </p:spPr>
      </p:pic>
    </p:spTree>
    <p:extLst>
      <p:ext uri="{BB962C8B-B14F-4D97-AF65-F5344CB8AC3E}">
        <p14:creationId xmlns:p14="http://schemas.microsoft.com/office/powerpoint/2010/main" val="19183514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72DE4C0-EE12-4CAC-98CF-A89349319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29CF03F-5E6E-4B23-89A5-81548BA4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rgbClr val="7DB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D7BBE5-8714-452A-9A7D-D48CD728B60D}"/>
              </a:ext>
            </a:extLst>
          </p:cNvPr>
          <p:cNvSpPr>
            <a:spLocks noGrp="1"/>
          </p:cNvSpPr>
          <p:nvPr>
            <p:ph type="title"/>
          </p:nvPr>
        </p:nvSpPr>
        <p:spPr>
          <a:xfrm>
            <a:off x="4654296" y="329184"/>
            <a:ext cx="6894576" cy="1783080"/>
          </a:xfrm>
        </p:spPr>
        <p:txBody>
          <a:bodyPr anchor="b">
            <a:normAutofit/>
          </a:bodyPr>
          <a:lstStyle/>
          <a:p>
            <a:pPr>
              <a:lnSpc>
                <a:spcPct val="90000"/>
              </a:lnSpc>
            </a:pPr>
            <a:r>
              <a:rPr lang="en-US" sz="6100"/>
              <a:t>Second 400 words</a:t>
            </a:r>
          </a:p>
        </p:txBody>
      </p:sp>
      <p:sp>
        <p:nvSpPr>
          <p:cNvPr id="19"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33CB92E-21B4-4BB0-B3C4-9967AC1F8888}"/>
              </a:ext>
            </a:extLst>
          </p:cNvPr>
          <p:cNvSpPr>
            <a:spLocks noGrp="1"/>
          </p:cNvSpPr>
          <p:nvPr>
            <p:ph idx="1"/>
          </p:nvPr>
        </p:nvSpPr>
        <p:spPr>
          <a:xfrm>
            <a:off x="4654296" y="2706624"/>
            <a:ext cx="6894576" cy="3483864"/>
          </a:xfrm>
        </p:spPr>
        <p:txBody>
          <a:bodyPr vert="horz" lIns="91440" tIns="45720" rIns="91440" bIns="45720" rtlCol="0">
            <a:normAutofit/>
          </a:bodyPr>
          <a:lstStyle/>
          <a:p>
            <a:r>
              <a:rPr lang="en-US"/>
              <a:t>This will be all about the solution to your problem or after your group finished the project.</a:t>
            </a:r>
          </a:p>
          <a:p>
            <a:endParaRPr lang="en-US"/>
          </a:p>
          <a:p>
            <a:endParaRPr lang="en-US"/>
          </a:p>
        </p:txBody>
      </p:sp>
      <p:pic>
        <p:nvPicPr>
          <p:cNvPr id="5" name="Picture 5">
            <a:extLst>
              <a:ext uri="{FF2B5EF4-FFF2-40B4-BE49-F238E27FC236}">
                <a16:creationId xmlns:a16="http://schemas.microsoft.com/office/drawing/2014/main" id="{63199035-9A07-4D35-B3B3-B17AE712C726}"/>
              </a:ext>
            </a:extLst>
          </p:cNvPr>
          <p:cNvPicPr>
            <a:picLocks noChangeAspect="1"/>
          </p:cNvPicPr>
          <p:nvPr/>
        </p:nvPicPr>
        <p:blipFill rotWithShape="1">
          <a:blip r:embed="rId2"/>
          <a:srcRect l="31355" r="29190" b="-1"/>
          <a:stretch/>
        </p:blipFill>
        <p:spPr>
          <a:xfrm>
            <a:off x="20" y="10"/>
            <a:ext cx="4053550" cy="6857989"/>
          </a:xfrm>
          <a:custGeom>
            <a:avLst/>
            <a:gdLst/>
            <a:ahLst/>
            <a:cxnLst/>
            <a:rect l="l" t="t" r="r" b="b"/>
            <a:pathLst>
              <a:path w="4053570" h="6857999">
                <a:moveTo>
                  <a:pt x="0" y="0"/>
                </a:moveTo>
                <a:lnTo>
                  <a:pt x="4022851" y="0"/>
                </a:lnTo>
                <a:lnTo>
                  <a:pt x="4023684" y="7069"/>
                </a:lnTo>
                <a:cubicBezTo>
                  <a:pt x="4038634" y="90834"/>
                  <a:pt x="4036100" y="175741"/>
                  <a:pt x="4040154" y="260014"/>
                </a:cubicBezTo>
                <a:cubicBezTo>
                  <a:pt x="4044969" y="363071"/>
                  <a:pt x="4038888" y="466508"/>
                  <a:pt x="4036607" y="569818"/>
                </a:cubicBezTo>
                <a:cubicBezTo>
                  <a:pt x="4034833" y="657771"/>
                  <a:pt x="4026091" y="745598"/>
                  <a:pt x="4028752" y="833678"/>
                </a:cubicBezTo>
                <a:cubicBezTo>
                  <a:pt x="4028942" y="836724"/>
                  <a:pt x="4028942" y="839770"/>
                  <a:pt x="4028752" y="842816"/>
                </a:cubicBezTo>
                <a:cubicBezTo>
                  <a:pt x="4020643" y="939653"/>
                  <a:pt x="4020643" y="1036998"/>
                  <a:pt x="4028752" y="1133836"/>
                </a:cubicBezTo>
                <a:cubicBezTo>
                  <a:pt x="4031324" y="1174144"/>
                  <a:pt x="4030602" y="1214593"/>
                  <a:pt x="4026598" y="1254787"/>
                </a:cubicBezTo>
                <a:cubicBezTo>
                  <a:pt x="4022797" y="1305935"/>
                  <a:pt x="4010634" y="1357844"/>
                  <a:pt x="4019376" y="1408610"/>
                </a:cubicBezTo>
                <a:cubicBezTo>
                  <a:pt x="4025065" y="1450430"/>
                  <a:pt x="4028194" y="1492566"/>
                  <a:pt x="4028752" y="1534766"/>
                </a:cubicBezTo>
                <a:cubicBezTo>
                  <a:pt x="4033186" y="1629192"/>
                  <a:pt x="4029005" y="1724125"/>
                  <a:pt x="4027358" y="1818805"/>
                </a:cubicBezTo>
                <a:cubicBezTo>
                  <a:pt x="4025584" y="1929096"/>
                  <a:pt x="4028372" y="2039387"/>
                  <a:pt x="4019503" y="2149804"/>
                </a:cubicBezTo>
                <a:cubicBezTo>
                  <a:pt x="4014625" y="2239001"/>
                  <a:pt x="4014625" y="2328401"/>
                  <a:pt x="4019503" y="2417598"/>
                </a:cubicBezTo>
                <a:cubicBezTo>
                  <a:pt x="4021910" y="2499333"/>
                  <a:pt x="4034200" y="2580306"/>
                  <a:pt x="4032173" y="2662929"/>
                </a:cubicBezTo>
                <a:cubicBezTo>
                  <a:pt x="4029765" y="2759258"/>
                  <a:pt x="4018363" y="2855334"/>
                  <a:pt x="4021910" y="2951918"/>
                </a:cubicBezTo>
                <a:cubicBezTo>
                  <a:pt x="4023557" y="2997989"/>
                  <a:pt x="4023684" y="3044060"/>
                  <a:pt x="4024571" y="3090130"/>
                </a:cubicBezTo>
                <a:cubicBezTo>
                  <a:pt x="4025711" y="3145593"/>
                  <a:pt x="4035720" y="3200928"/>
                  <a:pt x="4030145" y="3256264"/>
                </a:cubicBezTo>
                <a:cubicBezTo>
                  <a:pt x="4020897" y="3348533"/>
                  <a:pt x="3996951" y="3439278"/>
                  <a:pt x="4011901" y="3533831"/>
                </a:cubicBezTo>
                <a:cubicBezTo>
                  <a:pt x="4020136" y="3585867"/>
                  <a:pt x="4029385" y="3638030"/>
                  <a:pt x="4034200" y="3690573"/>
                </a:cubicBezTo>
                <a:cubicBezTo>
                  <a:pt x="4038381" y="3737532"/>
                  <a:pt x="4048896" y="3785253"/>
                  <a:pt x="4040914" y="3831958"/>
                </a:cubicBezTo>
                <a:cubicBezTo>
                  <a:pt x="4034073" y="3871937"/>
                  <a:pt x="4037620" y="3911916"/>
                  <a:pt x="4032299" y="3951895"/>
                </a:cubicBezTo>
                <a:cubicBezTo>
                  <a:pt x="4025331" y="4004311"/>
                  <a:pt x="4021657" y="4057616"/>
                  <a:pt x="4016336" y="4110414"/>
                </a:cubicBezTo>
                <a:cubicBezTo>
                  <a:pt x="4011648" y="4158261"/>
                  <a:pt x="4007974" y="4205982"/>
                  <a:pt x="4020643" y="4250911"/>
                </a:cubicBezTo>
                <a:cubicBezTo>
                  <a:pt x="4051684" y="4363994"/>
                  <a:pt x="4034707" y="4476442"/>
                  <a:pt x="4023051" y="4588763"/>
                </a:cubicBezTo>
                <a:cubicBezTo>
                  <a:pt x="4017349" y="4643337"/>
                  <a:pt x="4008987" y="4701084"/>
                  <a:pt x="4021657" y="4751090"/>
                </a:cubicBezTo>
                <a:cubicBezTo>
                  <a:pt x="4044969" y="4839804"/>
                  <a:pt x="4026725" y="4924077"/>
                  <a:pt x="4016589" y="5009238"/>
                </a:cubicBezTo>
                <a:cubicBezTo>
                  <a:pt x="4004363" y="5092546"/>
                  <a:pt x="4006124" y="5177301"/>
                  <a:pt x="4021784" y="5260026"/>
                </a:cubicBezTo>
                <a:cubicBezTo>
                  <a:pt x="4034200" y="5318407"/>
                  <a:pt x="4034200" y="5377804"/>
                  <a:pt x="4035720" y="5436566"/>
                </a:cubicBezTo>
                <a:cubicBezTo>
                  <a:pt x="4036607" y="5473373"/>
                  <a:pt x="4023051" y="5510813"/>
                  <a:pt x="4014055" y="5547492"/>
                </a:cubicBezTo>
                <a:cubicBezTo>
                  <a:pt x="3997965" y="5613743"/>
                  <a:pt x="3992137" y="5681008"/>
                  <a:pt x="4014055" y="5745609"/>
                </a:cubicBezTo>
                <a:cubicBezTo>
                  <a:pt x="4044589" y="5835085"/>
                  <a:pt x="4062073" y="5924561"/>
                  <a:pt x="4049403" y="6019242"/>
                </a:cubicBezTo>
                <a:cubicBezTo>
                  <a:pt x="4042055" y="6077623"/>
                  <a:pt x="4040408" y="6137274"/>
                  <a:pt x="4029385" y="6194894"/>
                </a:cubicBezTo>
                <a:cubicBezTo>
                  <a:pt x="4011268" y="6290463"/>
                  <a:pt x="4017729" y="6385396"/>
                  <a:pt x="4032173" y="6479568"/>
                </a:cubicBezTo>
                <a:cubicBezTo>
                  <a:pt x="4042321" y="6558257"/>
                  <a:pt x="4043423" y="6637846"/>
                  <a:pt x="4035467" y="6716775"/>
                </a:cubicBezTo>
                <a:lnTo>
                  <a:pt x="4025707" y="6857999"/>
                </a:lnTo>
                <a:lnTo>
                  <a:pt x="0" y="6857999"/>
                </a:lnTo>
                <a:close/>
              </a:path>
            </a:pathLst>
          </a:custGeom>
        </p:spPr>
      </p:pic>
    </p:spTree>
    <p:extLst>
      <p:ext uri="{BB962C8B-B14F-4D97-AF65-F5344CB8AC3E}">
        <p14:creationId xmlns:p14="http://schemas.microsoft.com/office/powerpoint/2010/main" val="59286853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AD3AEB8-FFD0-4560-A42B-D0A33E1D64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ketchy content container">
            <a:extLst>
              <a:ext uri="{FF2B5EF4-FFF2-40B4-BE49-F238E27FC236}">
                <a16:creationId xmlns:a16="http://schemas.microsoft.com/office/drawing/2014/main" id="{F53AD421-C5C8-4C52-9DD0-6A594F21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564" y="493776"/>
            <a:ext cx="11040872" cy="5722227"/>
          </a:xfrm>
          <a:custGeom>
            <a:avLst/>
            <a:gdLst>
              <a:gd name="connsiteX0" fmla="*/ 0 w 11040872"/>
              <a:gd name="connsiteY0" fmla="*/ 0 h 5722227"/>
              <a:gd name="connsiteX1" fmla="*/ 910872 w 11040872"/>
              <a:gd name="connsiteY1" fmla="*/ 0 h 5722227"/>
              <a:gd name="connsiteX2" fmla="*/ 1821744 w 11040872"/>
              <a:gd name="connsiteY2" fmla="*/ 0 h 5722227"/>
              <a:gd name="connsiteX3" fmla="*/ 2511798 w 11040872"/>
              <a:gd name="connsiteY3" fmla="*/ 0 h 5722227"/>
              <a:gd name="connsiteX4" fmla="*/ 3312262 w 11040872"/>
              <a:gd name="connsiteY4" fmla="*/ 0 h 5722227"/>
              <a:gd name="connsiteX5" fmla="*/ 4002316 w 11040872"/>
              <a:gd name="connsiteY5" fmla="*/ 0 h 5722227"/>
              <a:gd name="connsiteX6" fmla="*/ 4692371 w 11040872"/>
              <a:gd name="connsiteY6" fmla="*/ 0 h 5722227"/>
              <a:gd name="connsiteX7" fmla="*/ 5382425 w 11040872"/>
              <a:gd name="connsiteY7" fmla="*/ 0 h 5722227"/>
              <a:gd name="connsiteX8" fmla="*/ 5741253 w 11040872"/>
              <a:gd name="connsiteY8" fmla="*/ 0 h 5722227"/>
              <a:gd name="connsiteX9" fmla="*/ 6541717 w 11040872"/>
              <a:gd name="connsiteY9" fmla="*/ 0 h 5722227"/>
              <a:gd name="connsiteX10" fmla="*/ 6900545 w 11040872"/>
              <a:gd name="connsiteY10" fmla="*/ 0 h 5722227"/>
              <a:gd name="connsiteX11" fmla="*/ 7590600 w 11040872"/>
              <a:gd name="connsiteY11" fmla="*/ 0 h 5722227"/>
              <a:gd name="connsiteX12" fmla="*/ 8501471 w 11040872"/>
              <a:gd name="connsiteY12" fmla="*/ 0 h 5722227"/>
              <a:gd name="connsiteX13" fmla="*/ 9412343 w 11040872"/>
              <a:gd name="connsiteY13" fmla="*/ 0 h 5722227"/>
              <a:gd name="connsiteX14" fmla="*/ 10212807 w 11040872"/>
              <a:gd name="connsiteY14" fmla="*/ 0 h 5722227"/>
              <a:gd name="connsiteX15" fmla="*/ 11040872 w 11040872"/>
              <a:gd name="connsiteY15" fmla="*/ 0 h 5722227"/>
              <a:gd name="connsiteX16" fmla="*/ 11040872 w 11040872"/>
              <a:gd name="connsiteY16" fmla="*/ 464136 h 5722227"/>
              <a:gd name="connsiteX17" fmla="*/ 11040872 w 11040872"/>
              <a:gd name="connsiteY17" fmla="*/ 1099939 h 5722227"/>
              <a:gd name="connsiteX18" fmla="*/ 11040872 w 11040872"/>
              <a:gd name="connsiteY18" fmla="*/ 1735742 h 5722227"/>
              <a:gd name="connsiteX19" fmla="*/ 11040872 w 11040872"/>
              <a:gd name="connsiteY19" fmla="*/ 2314323 h 5722227"/>
              <a:gd name="connsiteX20" fmla="*/ 11040872 w 11040872"/>
              <a:gd name="connsiteY20" fmla="*/ 3064570 h 5722227"/>
              <a:gd name="connsiteX21" fmla="*/ 11040872 w 11040872"/>
              <a:gd name="connsiteY21" fmla="*/ 3585929 h 5722227"/>
              <a:gd name="connsiteX22" fmla="*/ 11040872 w 11040872"/>
              <a:gd name="connsiteY22" fmla="*/ 4336176 h 5722227"/>
              <a:gd name="connsiteX23" fmla="*/ 11040872 w 11040872"/>
              <a:gd name="connsiteY23" fmla="*/ 4857535 h 5722227"/>
              <a:gd name="connsiteX24" fmla="*/ 11040872 w 11040872"/>
              <a:gd name="connsiteY24" fmla="*/ 5722227 h 5722227"/>
              <a:gd name="connsiteX25" fmla="*/ 10130000 w 11040872"/>
              <a:gd name="connsiteY25" fmla="*/ 5722227 h 5722227"/>
              <a:gd name="connsiteX26" fmla="*/ 9550354 w 11040872"/>
              <a:gd name="connsiteY26" fmla="*/ 5722227 h 5722227"/>
              <a:gd name="connsiteX27" fmla="*/ 8749891 w 11040872"/>
              <a:gd name="connsiteY27" fmla="*/ 5722227 h 5722227"/>
              <a:gd name="connsiteX28" fmla="*/ 8391063 w 11040872"/>
              <a:gd name="connsiteY28" fmla="*/ 5722227 h 5722227"/>
              <a:gd name="connsiteX29" fmla="*/ 7480191 w 11040872"/>
              <a:gd name="connsiteY29" fmla="*/ 5722227 h 5722227"/>
              <a:gd name="connsiteX30" fmla="*/ 6900545 w 11040872"/>
              <a:gd name="connsiteY30" fmla="*/ 5722227 h 5722227"/>
              <a:gd name="connsiteX31" fmla="*/ 6210491 w 11040872"/>
              <a:gd name="connsiteY31" fmla="*/ 5722227 h 5722227"/>
              <a:gd name="connsiteX32" fmla="*/ 5741253 w 11040872"/>
              <a:gd name="connsiteY32" fmla="*/ 5722227 h 5722227"/>
              <a:gd name="connsiteX33" fmla="*/ 4940790 w 11040872"/>
              <a:gd name="connsiteY33" fmla="*/ 5722227 h 5722227"/>
              <a:gd name="connsiteX34" fmla="*/ 4029918 w 11040872"/>
              <a:gd name="connsiteY34" fmla="*/ 5722227 h 5722227"/>
              <a:gd name="connsiteX35" fmla="*/ 3450273 w 11040872"/>
              <a:gd name="connsiteY35" fmla="*/ 5722227 h 5722227"/>
              <a:gd name="connsiteX36" fmla="*/ 2539401 w 11040872"/>
              <a:gd name="connsiteY36" fmla="*/ 5722227 h 5722227"/>
              <a:gd name="connsiteX37" fmla="*/ 1849346 w 11040872"/>
              <a:gd name="connsiteY37" fmla="*/ 5722227 h 5722227"/>
              <a:gd name="connsiteX38" fmla="*/ 938474 w 11040872"/>
              <a:gd name="connsiteY38" fmla="*/ 5722227 h 5722227"/>
              <a:gd name="connsiteX39" fmla="*/ 0 w 11040872"/>
              <a:gd name="connsiteY39" fmla="*/ 5722227 h 5722227"/>
              <a:gd name="connsiteX40" fmla="*/ 0 w 11040872"/>
              <a:gd name="connsiteY40" fmla="*/ 5200869 h 5722227"/>
              <a:gd name="connsiteX41" fmla="*/ 0 w 11040872"/>
              <a:gd name="connsiteY41" fmla="*/ 4507843 h 5722227"/>
              <a:gd name="connsiteX42" fmla="*/ 0 w 11040872"/>
              <a:gd name="connsiteY42" fmla="*/ 3814818 h 5722227"/>
              <a:gd name="connsiteX43" fmla="*/ 0 w 11040872"/>
              <a:gd name="connsiteY43" fmla="*/ 3064570 h 5722227"/>
              <a:gd name="connsiteX44" fmla="*/ 0 w 11040872"/>
              <a:gd name="connsiteY44" fmla="*/ 2600434 h 5722227"/>
              <a:gd name="connsiteX45" fmla="*/ 0 w 11040872"/>
              <a:gd name="connsiteY45" fmla="*/ 2136298 h 5722227"/>
              <a:gd name="connsiteX46" fmla="*/ 0 w 11040872"/>
              <a:gd name="connsiteY46" fmla="*/ 1386051 h 5722227"/>
              <a:gd name="connsiteX47" fmla="*/ 0 w 11040872"/>
              <a:gd name="connsiteY47" fmla="*/ 807470 h 5722227"/>
              <a:gd name="connsiteX48" fmla="*/ 0 w 11040872"/>
              <a:gd name="connsiteY48" fmla="*/ 0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040872" h="5722227" fill="none" extrusionOk="0">
                <a:moveTo>
                  <a:pt x="0" y="0"/>
                </a:moveTo>
                <a:cubicBezTo>
                  <a:pt x="193592" y="6224"/>
                  <a:pt x="601481" y="42917"/>
                  <a:pt x="910872" y="0"/>
                </a:cubicBezTo>
                <a:cubicBezTo>
                  <a:pt x="1220263" y="-42917"/>
                  <a:pt x="1370975" y="12188"/>
                  <a:pt x="1821744" y="0"/>
                </a:cubicBezTo>
                <a:cubicBezTo>
                  <a:pt x="2272513" y="-12188"/>
                  <a:pt x="2243945" y="-6271"/>
                  <a:pt x="2511798" y="0"/>
                </a:cubicBezTo>
                <a:cubicBezTo>
                  <a:pt x="2779651" y="6271"/>
                  <a:pt x="2961954" y="-6589"/>
                  <a:pt x="3312262" y="0"/>
                </a:cubicBezTo>
                <a:cubicBezTo>
                  <a:pt x="3662570" y="6589"/>
                  <a:pt x="3695138" y="3008"/>
                  <a:pt x="4002316" y="0"/>
                </a:cubicBezTo>
                <a:cubicBezTo>
                  <a:pt x="4309494" y="-3008"/>
                  <a:pt x="4393447" y="-11115"/>
                  <a:pt x="4692371" y="0"/>
                </a:cubicBezTo>
                <a:cubicBezTo>
                  <a:pt x="4991295" y="11115"/>
                  <a:pt x="5213542" y="-5299"/>
                  <a:pt x="5382425" y="0"/>
                </a:cubicBezTo>
                <a:cubicBezTo>
                  <a:pt x="5551308" y="5299"/>
                  <a:pt x="5648021" y="11335"/>
                  <a:pt x="5741253" y="0"/>
                </a:cubicBezTo>
                <a:cubicBezTo>
                  <a:pt x="5834485" y="-11335"/>
                  <a:pt x="6259648" y="-13136"/>
                  <a:pt x="6541717" y="0"/>
                </a:cubicBezTo>
                <a:cubicBezTo>
                  <a:pt x="6823786" y="13136"/>
                  <a:pt x="6733802" y="-6108"/>
                  <a:pt x="6900545" y="0"/>
                </a:cubicBezTo>
                <a:cubicBezTo>
                  <a:pt x="7067288" y="6108"/>
                  <a:pt x="7323355" y="24168"/>
                  <a:pt x="7590600" y="0"/>
                </a:cubicBezTo>
                <a:cubicBezTo>
                  <a:pt x="7857845" y="-24168"/>
                  <a:pt x="8117504" y="38708"/>
                  <a:pt x="8501471" y="0"/>
                </a:cubicBezTo>
                <a:cubicBezTo>
                  <a:pt x="8885438" y="-38708"/>
                  <a:pt x="8998654" y="-37342"/>
                  <a:pt x="9412343" y="0"/>
                </a:cubicBezTo>
                <a:cubicBezTo>
                  <a:pt x="9826032" y="37342"/>
                  <a:pt x="9895725" y="7712"/>
                  <a:pt x="10212807" y="0"/>
                </a:cubicBezTo>
                <a:cubicBezTo>
                  <a:pt x="10529889" y="-7712"/>
                  <a:pt x="10868714" y="4378"/>
                  <a:pt x="11040872" y="0"/>
                </a:cubicBezTo>
                <a:cubicBezTo>
                  <a:pt x="11043731" y="126419"/>
                  <a:pt x="11023020" y="340205"/>
                  <a:pt x="11040872" y="464136"/>
                </a:cubicBezTo>
                <a:cubicBezTo>
                  <a:pt x="11058724" y="588067"/>
                  <a:pt x="11029141" y="954408"/>
                  <a:pt x="11040872" y="1099939"/>
                </a:cubicBezTo>
                <a:cubicBezTo>
                  <a:pt x="11052603" y="1245470"/>
                  <a:pt x="11062638" y="1462876"/>
                  <a:pt x="11040872" y="1735742"/>
                </a:cubicBezTo>
                <a:cubicBezTo>
                  <a:pt x="11019106" y="2008608"/>
                  <a:pt x="11024038" y="2070917"/>
                  <a:pt x="11040872" y="2314323"/>
                </a:cubicBezTo>
                <a:cubicBezTo>
                  <a:pt x="11057706" y="2557729"/>
                  <a:pt x="11069457" y="2766692"/>
                  <a:pt x="11040872" y="3064570"/>
                </a:cubicBezTo>
                <a:cubicBezTo>
                  <a:pt x="11012287" y="3362448"/>
                  <a:pt x="11046770" y="3457258"/>
                  <a:pt x="11040872" y="3585929"/>
                </a:cubicBezTo>
                <a:cubicBezTo>
                  <a:pt x="11034974" y="3714600"/>
                  <a:pt x="11008593" y="4061907"/>
                  <a:pt x="11040872" y="4336176"/>
                </a:cubicBezTo>
                <a:cubicBezTo>
                  <a:pt x="11073151" y="4610445"/>
                  <a:pt x="11024061" y="4741691"/>
                  <a:pt x="11040872" y="4857535"/>
                </a:cubicBezTo>
                <a:cubicBezTo>
                  <a:pt x="11057683" y="4973379"/>
                  <a:pt x="11061382" y="5390575"/>
                  <a:pt x="11040872" y="5722227"/>
                </a:cubicBezTo>
                <a:cubicBezTo>
                  <a:pt x="10705289" y="5754948"/>
                  <a:pt x="10500356" y="5715132"/>
                  <a:pt x="10130000" y="5722227"/>
                </a:cubicBezTo>
                <a:cubicBezTo>
                  <a:pt x="9759644" y="5729322"/>
                  <a:pt x="9690200" y="5718288"/>
                  <a:pt x="9550354" y="5722227"/>
                </a:cubicBezTo>
                <a:cubicBezTo>
                  <a:pt x="9410508" y="5726166"/>
                  <a:pt x="9085883" y="5714152"/>
                  <a:pt x="8749891" y="5722227"/>
                </a:cubicBezTo>
                <a:cubicBezTo>
                  <a:pt x="8413899" y="5730302"/>
                  <a:pt x="8487114" y="5705710"/>
                  <a:pt x="8391063" y="5722227"/>
                </a:cubicBezTo>
                <a:cubicBezTo>
                  <a:pt x="8295012" y="5738744"/>
                  <a:pt x="7670612" y="5701988"/>
                  <a:pt x="7480191" y="5722227"/>
                </a:cubicBezTo>
                <a:cubicBezTo>
                  <a:pt x="7289770" y="5742466"/>
                  <a:pt x="7167607" y="5741605"/>
                  <a:pt x="6900545" y="5722227"/>
                </a:cubicBezTo>
                <a:cubicBezTo>
                  <a:pt x="6633483" y="5702849"/>
                  <a:pt x="6439920" y="5728897"/>
                  <a:pt x="6210491" y="5722227"/>
                </a:cubicBezTo>
                <a:cubicBezTo>
                  <a:pt x="5981062" y="5715557"/>
                  <a:pt x="5915480" y="5731659"/>
                  <a:pt x="5741253" y="5722227"/>
                </a:cubicBezTo>
                <a:cubicBezTo>
                  <a:pt x="5567026" y="5712795"/>
                  <a:pt x="5278617" y="5707418"/>
                  <a:pt x="4940790" y="5722227"/>
                </a:cubicBezTo>
                <a:cubicBezTo>
                  <a:pt x="4602963" y="5737036"/>
                  <a:pt x="4321539" y="5753746"/>
                  <a:pt x="4029918" y="5722227"/>
                </a:cubicBezTo>
                <a:cubicBezTo>
                  <a:pt x="3738297" y="5690708"/>
                  <a:pt x="3717506" y="5732521"/>
                  <a:pt x="3450273" y="5722227"/>
                </a:cubicBezTo>
                <a:cubicBezTo>
                  <a:pt x="3183041" y="5711933"/>
                  <a:pt x="2913596" y="5698063"/>
                  <a:pt x="2539401" y="5722227"/>
                </a:cubicBezTo>
                <a:cubicBezTo>
                  <a:pt x="2165206" y="5746391"/>
                  <a:pt x="2032456" y="5707324"/>
                  <a:pt x="1849346" y="5722227"/>
                </a:cubicBezTo>
                <a:cubicBezTo>
                  <a:pt x="1666237" y="5737130"/>
                  <a:pt x="1209225" y="5720784"/>
                  <a:pt x="938474" y="5722227"/>
                </a:cubicBezTo>
                <a:cubicBezTo>
                  <a:pt x="667723" y="5723670"/>
                  <a:pt x="389175" y="5759320"/>
                  <a:pt x="0" y="5722227"/>
                </a:cubicBezTo>
                <a:cubicBezTo>
                  <a:pt x="-10554" y="5514969"/>
                  <a:pt x="-3520" y="5347189"/>
                  <a:pt x="0" y="5200869"/>
                </a:cubicBezTo>
                <a:cubicBezTo>
                  <a:pt x="3520" y="5054549"/>
                  <a:pt x="11246" y="4701970"/>
                  <a:pt x="0" y="4507843"/>
                </a:cubicBezTo>
                <a:cubicBezTo>
                  <a:pt x="-11246" y="4313716"/>
                  <a:pt x="10271" y="4091344"/>
                  <a:pt x="0" y="3814818"/>
                </a:cubicBezTo>
                <a:cubicBezTo>
                  <a:pt x="-10271" y="3538293"/>
                  <a:pt x="31723" y="3330628"/>
                  <a:pt x="0" y="3064570"/>
                </a:cubicBezTo>
                <a:cubicBezTo>
                  <a:pt x="-31723" y="2798512"/>
                  <a:pt x="-5483" y="2770126"/>
                  <a:pt x="0" y="2600434"/>
                </a:cubicBezTo>
                <a:cubicBezTo>
                  <a:pt x="5483" y="2430742"/>
                  <a:pt x="10642" y="2318769"/>
                  <a:pt x="0" y="2136298"/>
                </a:cubicBezTo>
                <a:cubicBezTo>
                  <a:pt x="-10642" y="1953827"/>
                  <a:pt x="-10005" y="1555188"/>
                  <a:pt x="0" y="1386051"/>
                </a:cubicBezTo>
                <a:cubicBezTo>
                  <a:pt x="10005" y="1216914"/>
                  <a:pt x="-22640" y="953234"/>
                  <a:pt x="0" y="807470"/>
                </a:cubicBezTo>
                <a:cubicBezTo>
                  <a:pt x="22640" y="661706"/>
                  <a:pt x="-32744" y="287432"/>
                  <a:pt x="0" y="0"/>
                </a:cubicBezTo>
                <a:close/>
              </a:path>
              <a:path w="11040872" h="5722227" stroke="0" extrusionOk="0">
                <a:moveTo>
                  <a:pt x="0" y="0"/>
                </a:moveTo>
                <a:cubicBezTo>
                  <a:pt x="169384" y="-10635"/>
                  <a:pt x="370826" y="9208"/>
                  <a:pt x="579646" y="0"/>
                </a:cubicBezTo>
                <a:cubicBezTo>
                  <a:pt x="788466" y="-9208"/>
                  <a:pt x="775343" y="6784"/>
                  <a:pt x="938474" y="0"/>
                </a:cubicBezTo>
                <a:cubicBezTo>
                  <a:pt x="1101605" y="-6784"/>
                  <a:pt x="1565487" y="3846"/>
                  <a:pt x="1849346" y="0"/>
                </a:cubicBezTo>
                <a:cubicBezTo>
                  <a:pt x="2133205" y="-3846"/>
                  <a:pt x="2146701" y="-4656"/>
                  <a:pt x="2428992" y="0"/>
                </a:cubicBezTo>
                <a:cubicBezTo>
                  <a:pt x="2711283" y="4656"/>
                  <a:pt x="2812175" y="-11466"/>
                  <a:pt x="3008638" y="0"/>
                </a:cubicBezTo>
                <a:cubicBezTo>
                  <a:pt x="3205101" y="11466"/>
                  <a:pt x="3727763" y="-32961"/>
                  <a:pt x="3919510" y="0"/>
                </a:cubicBezTo>
                <a:cubicBezTo>
                  <a:pt x="4111257" y="32961"/>
                  <a:pt x="4220253" y="-16430"/>
                  <a:pt x="4388747" y="0"/>
                </a:cubicBezTo>
                <a:cubicBezTo>
                  <a:pt x="4557241" y="16430"/>
                  <a:pt x="4940065" y="-21977"/>
                  <a:pt x="5299619" y="0"/>
                </a:cubicBezTo>
                <a:cubicBezTo>
                  <a:pt x="5659173" y="21977"/>
                  <a:pt x="5814444" y="26556"/>
                  <a:pt x="6210491" y="0"/>
                </a:cubicBezTo>
                <a:cubicBezTo>
                  <a:pt x="6606538" y="-26556"/>
                  <a:pt x="6659560" y="23104"/>
                  <a:pt x="6900545" y="0"/>
                </a:cubicBezTo>
                <a:cubicBezTo>
                  <a:pt x="7141530" y="-23104"/>
                  <a:pt x="7601869" y="-1869"/>
                  <a:pt x="7811417" y="0"/>
                </a:cubicBezTo>
                <a:cubicBezTo>
                  <a:pt x="8020965" y="1869"/>
                  <a:pt x="8256088" y="4201"/>
                  <a:pt x="8391063" y="0"/>
                </a:cubicBezTo>
                <a:cubicBezTo>
                  <a:pt x="8526038" y="-4201"/>
                  <a:pt x="8809082" y="7677"/>
                  <a:pt x="8970709" y="0"/>
                </a:cubicBezTo>
                <a:cubicBezTo>
                  <a:pt x="9132336" y="-7677"/>
                  <a:pt x="9528709" y="5380"/>
                  <a:pt x="9771172" y="0"/>
                </a:cubicBezTo>
                <a:cubicBezTo>
                  <a:pt x="10013635" y="-5380"/>
                  <a:pt x="10199269" y="-15922"/>
                  <a:pt x="10350818" y="0"/>
                </a:cubicBezTo>
                <a:cubicBezTo>
                  <a:pt x="10502367" y="15922"/>
                  <a:pt x="10835478" y="-34311"/>
                  <a:pt x="11040872" y="0"/>
                </a:cubicBezTo>
                <a:cubicBezTo>
                  <a:pt x="11027923" y="269490"/>
                  <a:pt x="11030065" y="500130"/>
                  <a:pt x="11040872" y="750248"/>
                </a:cubicBezTo>
                <a:cubicBezTo>
                  <a:pt x="11051679" y="1000366"/>
                  <a:pt x="11044602" y="1104921"/>
                  <a:pt x="11040872" y="1443273"/>
                </a:cubicBezTo>
                <a:cubicBezTo>
                  <a:pt x="11037142" y="1781626"/>
                  <a:pt x="11028369" y="1985731"/>
                  <a:pt x="11040872" y="2136298"/>
                </a:cubicBezTo>
                <a:cubicBezTo>
                  <a:pt x="11053375" y="2286866"/>
                  <a:pt x="11023547" y="2489209"/>
                  <a:pt x="11040872" y="2600434"/>
                </a:cubicBezTo>
                <a:cubicBezTo>
                  <a:pt x="11058197" y="2711659"/>
                  <a:pt x="11064151" y="2890371"/>
                  <a:pt x="11040872" y="3121793"/>
                </a:cubicBezTo>
                <a:cubicBezTo>
                  <a:pt x="11017593" y="3353215"/>
                  <a:pt x="11033741" y="3662012"/>
                  <a:pt x="11040872" y="3814818"/>
                </a:cubicBezTo>
                <a:cubicBezTo>
                  <a:pt x="11048003" y="3967624"/>
                  <a:pt x="11043927" y="4184559"/>
                  <a:pt x="11040872" y="4393399"/>
                </a:cubicBezTo>
                <a:cubicBezTo>
                  <a:pt x="11037817" y="4602239"/>
                  <a:pt x="11027191" y="4773425"/>
                  <a:pt x="11040872" y="4914757"/>
                </a:cubicBezTo>
                <a:cubicBezTo>
                  <a:pt x="11054553" y="5056089"/>
                  <a:pt x="11025188" y="5370964"/>
                  <a:pt x="11040872" y="5722227"/>
                </a:cubicBezTo>
                <a:cubicBezTo>
                  <a:pt x="10837462" y="5714031"/>
                  <a:pt x="10531754" y="5749541"/>
                  <a:pt x="10350818" y="5722227"/>
                </a:cubicBezTo>
                <a:cubicBezTo>
                  <a:pt x="10169882" y="5694913"/>
                  <a:pt x="9832506" y="5739195"/>
                  <a:pt x="9660763" y="5722227"/>
                </a:cubicBezTo>
                <a:cubicBezTo>
                  <a:pt x="9489020" y="5705259"/>
                  <a:pt x="9334558" y="5741830"/>
                  <a:pt x="9191526" y="5722227"/>
                </a:cubicBezTo>
                <a:cubicBezTo>
                  <a:pt x="9048494" y="5702624"/>
                  <a:pt x="8640605" y="5761665"/>
                  <a:pt x="8391063" y="5722227"/>
                </a:cubicBezTo>
                <a:cubicBezTo>
                  <a:pt x="8141521" y="5682789"/>
                  <a:pt x="8132030" y="5733336"/>
                  <a:pt x="7921826" y="5722227"/>
                </a:cubicBezTo>
                <a:cubicBezTo>
                  <a:pt x="7711622" y="5711118"/>
                  <a:pt x="7445489" y="5693555"/>
                  <a:pt x="7121362" y="5722227"/>
                </a:cubicBezTo>
                <a:cubicBezTo>
                  <a:pt x="6797235" y="5750899"/>
                  <a:pt x="6940489" y="5715190"/>
                  <a:pt x="6762534" y="5722227"/>
                </a:cubicBezTo>
                <a:cubicBezTo>
                  <a:pt x="6584579" y="5729264"/>
                  <a:pt x="6249483" y="5715060"/>
                  <a:pt x="5962071" y="5722227"/>
                </a:cubicBezTo>
                <a:cubicBezTo>
                  <a:pt x="5674659" y="5729394"/>
                  <a:pt x="5697457" y="5741242"/>
                  <a:pt x="5492834" y="5722227"/>
                </a:cubicBezTo>
                <a:cubicBezTo>
                  <a:pt x="5288211" y="5703212"/>
                  <a:pt x="5223354" y="5727530"/>
                  <a:pt x="5134005" y="5722227"/>
                </a:cubicBezTo>
                <a:cubicBezTo>
                  <a:pt x="5044656" y="5716924"/>
                  <a:pt x="4805771" y="5744749"/>
                  <a:pt x="4664768" y="5722227"/>
                </a:cubicBezTo>
                <a:cubicBezTo>
                  <a:pt x="4523765" y="5699705"/>
                  <a:pt x="4188901" y="5702568"/>
                  <a:pt x="3864305" y="5722227"/>
                </a:cubicBezTo>
                <a:cubicBezTo>
                  <a:pt x="3539709" y="5741886"/>
                  <a:pt x="3626652" y="5738369"/>
                  <a:pt x="3395068" y="5722227"/>
                </a:cubicBezTo>
                <a:cubicBezTo>
                  <a:pt x="3163484" y="5706085"/>
                  <a:pt x="3169858" y="5716523"/>
                  <a:pt x="3036240" y="5722227"/>
                </a:cubicBezTo>
                <a:cubicBezTo>
                  <a:pt x="2902622" y="5727931"/>
                  <a:pt x="2693943" y="5714168"/>
                  <a:pt x="2567003" y="5722227"/>
                </a:cubicBezTo>
                <a:cubicBezTo>
                  <a:pt x="2440063" y="5730286"/>
                  <a:pt x="2221419" y="5730788"/>
                  <a:pt x="1987357" y="5722227"/>
                </a:cubicBezTo>
                <a:cubicBezTo>
                  <a:pt x="1753295" y="5713666"/>
                  <a:pt x="1455082" y="5742374"/>
                  <a:pt x="1297302" y="5722227"/>
                </a:cubicBezTo>
                <a:cubicBezTo>
                  <a:pt x="1139522" y="5702080"/>
                  <a:pt x="1004973" y="5737277"/>
                  <a:pt x="828065" y="5722227"/>
                </a:cubicBezTo>
                <a:cubicBezTo>
                  <a:pt x="651157" y="5707177"/>
                  <a:pt x="277792" y="5734769"/>
                  <a:pt x="0" y="5722227"/>
                </a:cubicBezTo>
                <a:cubicBezTo>
                  <a:pt x="-17642" y="5580983"/>
                  <a:pt x="-4355" y="5260240"/>
                  <a:pt x="0" y="5086424"/>
                </a:cubicBezTo>
                <a:cubicBezTo>
                  <a:pt x="4355" y="4912608"/>
                  <a:pt x="-9208" y="4615040"/>
                  <a:pt x="0" y="4450621"/>
                </a:cubicBezTo>
                <a:cubicBezTo>
                  <a:pt x="9208" y="4286202"/>
                  <a:pt x="21220" y="3942849"/>
                  <a:pt x="0" y="3814818"/>
                </a:cubicBezTo>
                <a:cubicBezTo>
                  <a:pt x="-21220" y="3686787"/>
                  <a:pt x="24895" y="3410535"/>
                  <a:pt x="0" y="3179015"/>
                </a:cubicBezTo>
                <a:cubicBezTo>
                  <a:pt x="-24895" y="2947495"/>
                  <a:pt x="-4041" y="2734935"/>
                  <a:pt x="0" y="2600434"/>
                </a:cubicBezTo>
                <a:cubicBezTo>
                  <a:pt x="4041" y="2465933"/>
                  <a:pt x="-17582" y="2241550"/>
                  <a:pt x="0" y="1907409"/>
                </a:cubicBezTo>
                <a:cubicBezTo>
                  <a:pt x="17582" y="1573269"/>
                  <a:pt x="21210" y="1537696"/>
                  <a:pt x="0" y="1271606"/>
                </a:cubicBezTo>
                <a:cubicBezTo>
                  <a:pt x="-21210" y="1005516"/>
                  <a:pt x="13869" y="478336"/>
                  <a:pt x="0" y="0"/>
                </a:cubicBezTo>
                <a:close/>
              </a:path>
            </a:pathLst>
          </a:custGeom>
          <a:solidFill>
            <a:srgbClr val="7DB11F"/>
          </a:solidFill>
          <a:ln w="25400">
            <a:solidFill>
              <a:srgbClr val="7DB11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A068D4-A3A1-494F-A016-9228C17F392A}"/>
              </a:ext>
            </a:extLst>
          </p:cNvPr>
          <p:cNvSpPr>
            <a:spLocks noGrp="1"/>
          </p:cNvSpPr>
          <p:nvPr>
            <p:ph type="title"/>
          </p:nvPr>
        </p:nvSpPr>
        <p:spPr>
          <a:xfrm>
            <a:off x="1151467" y="887973"/>
            <a:ext cx="9889067" cy="1325563"/>
          </a:xfrm>
        </p:spPr>
        <p:txBody>
          <a:bodyPr>
            <a:normAutofit/>
          </a:bodyPr>
          <a:lstStyle/>
          <a:p>
            <a:pPr>
              <a:lnSpc>
                <a:spcPct val="90000"/>
              </a:lnSpc>
            </a:pPr>
            <a:r>
              <a:rPr lang="en-US" sz="5100">
                <a:solidFill>
                  <a:schemeClr val="bg1"/>
                </a:solidFill>
              </a:rPr>
              <a:t>First 100: Your Solution </a:t>
            </a:r>
          </a:p>
        </p:txBody>
      </p:sp>
      <p:sp>
        <p:nvSpPr>
          <p:cNvPr id="19" name="Rectangle 6">
            <a:extLst>
              <a:ext uri="{FF2B5EF4-FFF2-40B4-BE49-F238E27FC236}">
                <a16:creationId xmlns:a16="http://schemas.microsoft.com/office/drawing/2014/main" id="{6D7E5B0F-5185-440A-8222-321C1D118A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092" y="2325880"/>
            <a:ext cx="9957816" cy="18288"/>
          </a:xfrm>
          <a:custGeom>
            <a:avLst/>
            <a:gdLst>
              <a:gd name="connsiteX0" fmla="*/ 0 w 9957816"/>
              <a:gd name="connsiteY0" fmla="*/ 0 h 18288"/>
              <a:gd name="connsiteX1" fmla="*/ 863011 w 9957816"/>
              <a:gd name="connsiteY1" fmla="*/ 0 h 18288"/>
              <a:gd name="connsiteX2" fmla="*/ 1327709 w 9957816"/>
              <a:gd name="connsiteY2" fmla="*/ 0 h 18288"/>
              <a:gd name="connsiteX3" fmla="*/ 2091141 w 9957816"/>
              <a:gd name="connsiteY3" fmla="*/ 0 h 18288"/>
              <a:gd name="connsiteX4" fmla="*/ 2555839 w 9957816"/>
              <a:gd name="connsiteY4" fmla="*/ 0 h 18288"/>
              <a:gd name="connsiteX5" fmla="*/ 3219694 w 9957816"/>
              <a:gd name="connsiteY5" fmla="*/ 0 h 18288"/>
              <a:gd name="connsiteX6" fmla="*/ 3983126 w 9957816"/>
              <a:gd name="connsiteY6" fmla="*/ 0 h 18288"/>
              <a:gd name="connsiteX7" fmla="*/ 4348246 w 9957816"/>
              <a:gd name="connsiteY7" fmla="*/ 0 h 18288"/>
              <a:gd name="connsiteX8" fmla="*/ 4713366 w 9957816"/>
              <a:gd name="connsiteY8" fmla="*/ 0 h 18288"/>
              <a:gd name="connsiteX9" fmla="*/ 5576377 w 9957816"/>
              <a:gd name="connsiteY9" fmla="*/ 0 h 18288"/>
              <a:gd name="connsiteX10" fmla="*/ 6240231 w 9957816"/>
              <a:gd name="connsiteY10" fmla="*/ 0 h 18288"/>
              <a:gd name="connsiteX11" fmla="*/ 6605351 w 9957816"/>
              <a:gd name="connsiteY11" fmla="*/ 0 h 18288"/>
              <a:gd name="connsiteX12" fmla="*/ 7269206 w 9957816"/>
              <a:gd name="connsiteY12" fmla="*/ 0 h 18288"/>
              <a:gd name="connsiteX13" fmla="*/ 8132216 w 9957816"/>
              <a:gd name="connsiteY13" fmla="*/ 0 h 18288"/>
              <a:gd name="connsiteX14" fmla="*/ 8696493 w 9957816"/>
              <a:gd name="connsiteY14" fmla="*/ 0 h 18288"/>
              <a:gd name="connsiteX15" fmla="*/ 9260769 w 9957816"/>
              <a:gd name="connsiteY15" fmla="*/ 0 h 18288"/>
              <a:gd name="connsiteX16" fmla="*/ 9957816 w 9957816"/>
              <a:gd name="connsiteY16" fmla="*/ 0 h 18288"/>
              <a:gd name="connsiteX17" fmla="*/ 9957816 w 9957816"/>
              <a:gd name="connsiteY17" fmla="*/ 18288 h 18288"/>
              <a:gd name="connsiteX18" fmla="*/ 9293962 w 9957816"/>
              <a:gd name="connsiteY18" fmla="*/ 18288 h 18288"/>
              <a:gd name="connsiteX19" fmla="*/ 8530529 w 9957816"/>
              <a:gd name="connsiteY19" fmla="*/ 18288 h 18288"/>
              <a:gd name="connsiteX20" fmla="*/ 7767096 w 9957816"/>
              <a:gd name="connsiteY20" fmla="*/ 18288 h 18288"/>
              <a:gd name="connsiteX21" fmla="*/ 7302398 w 9957816"/>
              <a:gd name="connsiteY21" fmla="*/ 18288 h 18288"/>
              <a:gd name="connsiteX22" fmla="*/ 6439388 w 9957816"/>
              <a:gd name="connsiteY22" fmla="*/ 18288 h 18288"/>
              <a:gd name="connsiteX23" fmla="*/ 5775533 w 9957816"/>
              <a:gd name="connsiteY23" fmla="*/ 18288 h 18288"/>
              <a:gd name="connsiteX24" fmla="*/ 5410413 w 9957816"/>
              <a:gd name="connsiteY24" fmla="*/ 18288 h 18288"/>
              <a:gd name="connsiteX25" fmla="*/ 4746559 w 9957816"/>
              <a:gd name="connsiteY25" fmla="*/ 18288 h 18288"/>
              <a:gd name="connsiteX26" fmla="*/ 4182283 w 9957816"/>
              <a:gd name="connsiteY26" fmla="*/ 18288 h 18288"/>
              <a:gd name="connsiteX27" fmla="*/ 3618006 w 9957816"/>
              <a:gd name="connsiteY27" fmla="*/ 18288 h 18288"/>
              <a:gd name="connsiteX28" fmla="*/ 3053730 w 9957816"/>
              <a:gd name="connsiteY28" fmla="*/ 18288 h 18288"/>
              <a:gd name="connsiteX29" fmla="*/ 2489454 w 9957816"/>
              <a:gd name="connsiteY29" fmla="*/ 18288 h 18288"/>
              <a:gd name="connsiteX30" fmla="*/ 1726021 w 9957816"/>
              <a:gd name="connsiteY30" fmla="*/ 18288 h 18288"/>
              <a:gd name="connsiteX31" fmla="*/ 1062167 w 9957816"/>
              <a:gd name="connsiteY31" fmla="*/ 18288 h 18288"/>
              <a:gd name="connsiteX32" fmla="*/ 697047 w 9957816"/>
              <a:gd name="connsiteY32" fmla="*/ 18288 h 18288"/>
              <a:gd name="connsiteX33" fmla="*/ 0 w 9957816"/>
              <a:gd name="connsiteY33" fmla="*/ 18288 h 18288"/>
              <a:gd name="connsiteX34" fmla="*/ 0 w 9957816"/>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57816" h="18288" fill="none" extrusionOk="0">
                <a:moveTo>
                  <a:pt x="0" y="0"/>
                </a:moveTo>
                <a:cubicBezTo>
                  <a:pt x="258912" y="4528"/>
                  <a:pt x="602792" y="35413"/>
                  <a:pt x="863011" y="0"/>
                </a:cubicBezTo>
                <a:cubicBezTo>
                  <a:pt x="1123230" y="-35413"/>
                  <a:pt x="1110743" y="8950"/>
                  <a:pt x="1327709" y="0"/>
                </a:cubicBezTo>
                <a:cubicBezTo>
                  <a:pt x="1544675" y="-8950"/>
                  <a:pt x="1720121" y="-30004"/>
                  <a:pt x="2091141" y="0"/>
                </a:cubicBezTo>
                <a:cubicBezTo>
                  <a:pt x="2462161" y="30004"/>
                  <a:pt x="2325710" y="-22120"/>
                  <a:pt x="2555839" y="0"/>
                </a:cubicBezTo>
                <a:cubicBezTo>
                  <a:pt x="2785968" y="22120"/>
                  <a:pt x="2943172" y="14890"/>
                  <a:pt x="3219694" y="0"/>
                </a:cubicBezTo>
                <a:cubicBezTo>
                  <a:pt x="3496216" y="-14890"/>
                  <a:pt x="3789247" y="-1477"/>
                  <a:pt x="3983126" y="0"/>
                </a:cubicBezTo>
                <a:cubicBezTo>
                  <a:pt x="4177005" y="1477"/>
                  <a:pt x="4180112" y="16397"/>
                  <a:pt x="4348246" y="0"/>
                </a:cubicBezTo>
                <a:cubicBezTo>
                  <a:pt x="4516380" y="-16397"/>
                  <a:pt x="4601818" y="4117"/>
                  <a:pt x="4713366" y="0"/>
                </a:cubicBezTo>
                <a:cubicBezTo>
                  <a:pt x="4824914" y="-4117"/>
                  <a:pt x="5400642" y="663"/>
                  <a:pt x="5576377" y="0"/>
                </a:cubicBezTo>
                <a:cubicBezTo>
                  <a:pt x="5752112" y="-663"/>
                  <a:pt x="6036350" y="11452"/>
                  <a:pt x="6240231" y="0"/>
                </a:cubicBezTo>
                <a:cubicBezTo>
                  <a:pt x="6444112" y="-11452"/>
                  <a:pt x="6508667" y="-15154"/>
                  <a:pt x="6605351" y="0"/>
                </a:cubicBezTo>
                <a:cubicBezTo>
                  <a:pt x="6702035" y="15154"/>
                  <a:pt x="7096186" y="19291"/>
                  <a:pt x="7269206" y="0"/>
                </a:cubicBezTo>
                <a:cubicBezTo>
                  <a:pt x="7442227" y="-19291"/>
                  <a:pt x="7802902" y="39720"/>
                  <a:pt x="8132216" y="0"/>
                </a:cubicBezTo>
                <a:cubicBezTo>
                  <a:pt x="8461530" y="-39720"/>
                  <a:pt x="8551221" y="24341"/>
                  <a:pt x="8696493" y="0"/>
                </a:cubicBezTo>
                <a:cubicBezTo>
                  <a:pt x="8841765" y="-24341"/>
                  <a:pt x="9091257" y="15574"/>
                  <a:pt x="9260769" y="0"/>
                </a:cubicBezTo>
                <a:cubicBezTo>
                  <a:pt x="9430281" y="-15574"/>
                  <a:pt x="9809458" y="-15806"/>
                  <a:pt x="9957816" y="0"/>
                </a:cubicBezTo>
                <a:cubicBezTo>
                  <a:pt x="9958154" y="7640"/>
                  <a:pt x="9957366" y="11289"/>
                  <a:pt x="9957816" y="18288"/>
                </a:cubicBezTo>
                <a:cubicBezTo>
                  <a:pt x="9789958" y="23645"/>
                  <a:pt x="9437684" y="-10787"/>
                  <a:pt x="9293962" y="18288"/>
                </a:cubicBezTo>
                <a:cubicBezTo>
                  <a:pt x="9150240" y="47363"/>
                  <a:pt x="8858466" y="6899"/>
                  <a:pt x="8530529" y="18288"/>
                </a:cubicBezTo>
                <a:cubicBezTo>
                  <a:pt x="8202592" y="29677"/>
                  <a:pt x="8042036" y="-12845"/>
                  <a:pt x="7767096" y="18288"/>
                </a:cubicBezTo>
                <a:cubicBezTo>
                  <a:pt x="7492156" y="49421"/>
                  <a:pt x="7464764" y="38557"/>
                  <a:pt x="7302398" y="18288"/>
                </a:cubicBezTo>
                <a:cubicBezTo>
                  <a:pt x="7140032" y="-1981"/>
                  <a:pt x="6674139" y="-20177"/>
                  <a:pt x="6439388" y="18288"/>
                </a:cubicBezTo>
                <a:cubicBezTo>
                  <a:pt x="6204637" y="56753"/>
                  <a:pt x="6044763" y="2398"/>
                  <a:pt x="5775533" y="18288"/>
                </a:cubicBezTo>
                <a:cubicBezTo>
                  <a:pt x="5506303" y="34178"/>
                  <a:pt x="5528640" y="8636"/>
                  <a:pt x="5410413" y="18288"/>
                </a:cubicBezTo>
                <a:cubicBezTo>
                  <a:pt x="5292186" y="27940"/>
                  <a:pt x="4880771" y="-3659"/>
                  <a:pt x="4746559" y="18288"/>
                </a:cubicBezTo>
                <a:cubicBezTo>
                  <a:pt x="4612347" y="40235"/>
                  <a:pt x="4346390" y="46329"/>
                  <a:pt x="4182283" y="18288"/>
                </a:cubicBezTo>
                <a:cubicBezTo>
                  <a:pt x="4018176" y="-9753"/>
                  <a:pt x="3743247" y="40654"/>
                  <a:pt x="3618006" y="18288"/>
                </a:cubicBezTo>
                <a:cubicBezTo>
                  <a:pt x="3492765" y="-4078"/>
                  <a:pt x="3201495" y="15624"/>
                  <a:pt x="3053730" y="18288"/>
                </a:cubicBezTo>
                <a:cubicBezTo>
                  <a:pt x="2905965" y="20952"/>
                  <a:pt x="2770855" y="10382"/>
                  <a:pt x="2489454" y="18288"/>
                </a:cubicBezTo>
                <a:cubicBezTo>
                  <a:pt x="2208053" y="26194"/>
                  <a:pt x="1999579" y="12705"/>
                  <a:pt x="1726021" y="18288"/>
                </a:cubicBezTo>
                <a:cubicBezTo>
                  <a:pt x="1452463" y="23871"/>
                  <a:pt x="1261725" y="2423"/>
                  <a:pt x="1062167" y="18288"/>
                </a:cubicBezTo>
                <a:cubicBezTo>
                  <a:pt x="862609" y="34153"/>
                  <a:pt x="828837" y="34680"/>
                  <a:pt x="697047" y="18288"/>
                </a:cubicBezTo>
                <a:cubicBezTo>
                  <a:pt x="565257" y="1896"/>
                  <a:pt x="290333" y="-12656"/>
                  <a:pt x="0" y="18288"/>
                </a:cubicBezTo>
                <a:cubicBezTo>
                  <a:pt x="-82" y="11708"/>
                  <a:pt x="-178" y="8956"/>
                  <a:pt x="0" y="0"/>
                </a:cubicBezTo>
                <a:close/>
              </a:path>
              <a:path w="9957816" h="18288" stroke="0" extrusionOk="0">
                <a:moveTo>
                  <a:pt x="0" y="0"/>
                </a:moveTo>
                <a:cubicBezTo>
                  <a:pt x="239894" y="-13568"/>
                  <a:pt x="444306" y="20490"/>
                  <a:pt x="564276" y="0"/>
                </a:cubicBezTo>
                <a:cubicBezTo>
                  <a:pt x="684246" y="-20490"/>
                  <a:pt x="829702" y="-16311"/>
                  <a:pt x="929396" y="0"/>
                </a:cubicBezTo>
                <a:cubicBezTo>
                  <a:pt x="1029090" y="16311"/>
                  <a:pt x="1434080" y="4599"/>
                  <a:pt x="1792407" y="0"/>
                </a:cubicBezTo>
                <a:cubicBezTo>
                  <a:pt x="2150734" y="-4599"/>
                  <a:pt x="2230922" y="-3217"/>
                  <a:pt x="2356683" y="0"/>
                </a:cubicBezTo>
                <a:cubicBezTo>
                  <a:pt x="2482444" y="3217"/>
                  <a:pt x="2727176" y="10118"/>
                  <a:pt x="2920959" y="0"/>
                </a:cubicBezTo>
                <a:cubicBezTo>
                  <a:pt x="3114742" y="-10118"/>
                  <a:pt x="3583268" y="6126"/>
                  <a:pt x="3783970" y="0"/>
                </a:cubicBezTo>
                <a:cubicBezTo>
                  <a:pt x="3984672" y="-6126"/>
                  <a:pt x="4119530" y="12121"/>
                  <a:pt x="4248668" y="0"/>
                </a:cubicBezTo>
                <a:cubicBezTo>
                  <a:pt x="4377806" y="-12121"/>
                  <a:pt x="4830370" y="39306"/>
                  <a:pt x="5111679" y="0"/>
                </a:cubicBezTo>
                <a:cubicBezTo>
                  <a:pt x="5392988" y="-39306"/>
                  <a:pt x="5595981" y="-37432"/>
                  <a:pt x="5974690" y="0"/>
                </a:cubicBezTo>
                <a:cubicBezTo>
                  <a:pt x="6353399" y="37432"/>
                  <a:pt x="6382398" y="-32218"/>
                  <a:pt x="6638544" y="0"/>
                </a:cubicBezTo>
                <a:cubicBezTo>
                  <a:pt x="6894690" y="32218"/>
                  <a:pt x="7107197" y="-8479"/>
                  <a:pt x="7501555" y="0"/>
                </a:cubicBezTo>
                <a:cubicBezTo>
                  <a:pt x="7895913" y="8479"/>
                  <a:pt x="7913370" y="-2556"/>
                  <a:pt x="8065831" y="0"/>
                </a:cubicBezTo>
                <a:cubicBezTo>
                  <a:pt x="8218292" y="2556"/>
                  <a:pt x="8391465" y="4509"/>
                  <a:pt x="8630107" y="0"/>
                </a:cubicBezTo>
                <a:cubicBezTo>
                  <a:pt x="8868749" y="-4509"/>
                  <a:pt x="9078381" y="-9348"/>
                  <a:pt x="9393540" y="0"/>
                </a:cubicBezTo>
                <a:cubicBezTo>
                  <a:pt x="9708699" y="9348"/>
                  <a:pt x="9789190" y="-16759"/>
                  <a:pt x="9957816" y="0"/>
                </a:cubicBezTo>
                <a:cubicBezTo>
                  <a:pt x="9957941" y="4395"/>
                  <a:pt x="9957741" y="9776"/>
                  <a:pt x="9957816" y="18288"/>
                </a:cubicBezTo>
                <a:cubicBezTo>
                  <a:pt x="9649812" y="40651"/>
                  <a:pt x="9486007" y="41594"/>
                  <a:pt x="9194383" y="18288"/>
                </a:cubicBezTo>
                <a:cubicBezTo>
                  <a:pt x="8902759" y="-5018"/>
                  <a:pt x="8744094" y="43814"/>
                  <a:pt x="8530529" y="18288"/>
                </a:cubicBezTo>
                <a:cubicBezTo>
                  <a:pt x="8316964" y="-7238"/>
                  <a:pt x="8282371" y="24093"/>
                  <a:pt x="8165409" y="18288"/>
                </a:cubicBezTo>
                <a:cubicBezTo>
                  <a:pt x="8048447" y="12483"/>
                  <a:pt x="7851788" y="12040"/>
                  <a:pt x="7700711" y="18288"/>
                </a:cubicBezTo>
                <a:cubicBezTo>
                  <a:pt x="7549634" y="24536"/>
                  <a:pt x="7127225" y="27915"/>
                  <a:pt x="6837700" y="18288"/>
                </a:cubicBezTo>
                <a:cubicBezTo>
                  <a:pt x="6548175" y="8661"/>
                  <a:pt x="6330711" y="50037"/>
                  <a:pt x="6173846" y="18288"/>
                </a:cubicBezTo>
                <a:cubicBezTo>
                  <a:pt x="6016981" y="-13461"/>
                  <a:pt x="5930031" y="15985"/>
                  <a:pt x="5709148" y="18288"/>
                </a:cubicBezTo>
                <a:cubicBezTo>
                  <a:pt x="5488265" y="20591"/>
                  <a:pt x="5372997" y="43097"/>
                  <a:pt x="5045293" y="18288"/>
                </a:cubicBezTo>
                <a:cubicBezTo>
                  <a:pt x="4717590" y="-6521"/>
                  <a:pt x="4829875" y="6803"/>
                  <a:pt x="4680174" y="18288"/>
                </a:cubicBezTo>
                <a:cubicBezTo>
                  <a:pt x="4530473" y="29773"/>
                  <a:pt x="4441300" y="27030"/>
                  <a:pt x="4315054" y="18288"/>
                </a:cubicBezTo>
                <a:cubicBezTo>
                  <a:pt x="4188808" y="9546"/>
                  <a:pt x="3846162" y="4446"/>
                  <a:pt x="3651199" y="18288"/>
                </a:cubicBezTo>
                <a:cubicBezTo>
                  <a:pt x="3456236" y="32130"/>
                  <a:pt x="3412656" y="-1324"/>
                  <a:pt x="3186501" y="18288"/>
                </a:cubicBezTo>
                <a:cubicBezTo>
                  <a:pt x="2960346" y="37900"/>
                  <a:pt x="2783091" y="19872"/>
                  <a:pt x="2423069" y="18288"/>
                </a:cubicBezTo>
                <a:cubicBezTo>
                  <a:pt x="2063047" y="16704"/>
                  <a:pt x="2066062" y="18692"/>
                  <a:pt x="1958370" y="18288"/>
                </a:cubicBezTo>
                <a:cubicBezTo>
                  <a:pt x="1850678" y="17884"/>
                  <a:pt x="1403255" y="47471"/>
                  <a:pt x="1194938" y="18288"/>
                </a:cubicBezTo>
                <a:cubicBezTo>
                  <a:pt x="986621" y="-10895"/>
                  <a:pt x="986435" y="4670"/>
                  <a:pt x="829818" y="18288"/>
                </a:cubicBezTo>
                <a:cubicBezTo>
                  <a:pt x="673201" y="31906"/>
                  <a:pt x="178831" y="-2639"/>
                  <a:pt x="0" y="18288"/>
                </a:cubicBezTo>
                <a:cubicBezTo>
                  <a:pt x="-504" y="12101"/>
                  <a:pt x="-591" y="7719"/>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C8FA740-97CD-46AD-B3FE-BE71720E1D5B}"/>
              </a:ext>
            </a:extLst>
          </p:cNvPr>
          <p:cNvSpPr>
            <a:spLocks noGrp="1"/>
          </p:cNvSpPr>
          <p:nvPr>
            <p:ph idx="1"/>
          </p:nvPr>
        </p:nvSpPr>
        <p:spPr>
          <a:xfrm>
            <a:off x="1151467" y="2607733"/>
            <a:ext cx="9889067" cy="3285067"/>
          </a:xfrm>
        </p:spPr>
        <p:txBody>
          <a:bodyPr vert="horz" lIns="91440" tIns="45720" rIns="91440" bIns="45720" rtlCol="0" anchor="t">
            <a:normAutofit/>
          </a:bodyPr>
          <a:lstStyle/>
          <a:p>
            <a:pPr>
              <a:lnSpc>
                <a:spcPct val="100000"/>
              </a:lnSpc>
            </a:pPr>
            <a:r>
              <a:rPr lang="en-US" sz="2600" dirty="0">
                <a:solidFill>
                  <a:schemeClr val="bg1"/>
                </a:solidFill>
              </a:rPr>
              <a:t>This will focus on your own personal solution to the problem that your group chose.</a:t>
            </a:r>
          </a:p>
          <a:p>
            <a:pPr>
              <a:lnSpc>
                <a:spcPct val="100000"/>
              </a:lnSpc>
            </a:pPr>
            <a:r>
              <a:rPr lang="en-US" sz="2600" b="1" dirty="0">
                <a:solidFill>
                  <a:schemeClr val="bg1"/>
                </a:solidFill>
              </a:rPr>
              <a:t>Criteria </a:t>
            </a:r>
            <a:r>
              <a:rPr lang="en-US" sz="2600" dirty="0">
                <a:solidFill>
                  <a:schemeClr val="bg1"/>
                </a:solidFill>
              </a:rPr>
              <a:t>– Did you have a checklist for your solution? What exactly did you want to solve the most in your problem? Does your solution achieve this?</a:t>
            </a:r>
          </a:p>
          <a:p>
            <a:pPr>
              <a:lnSpc>
                <a:spcPct val="100000"/>
              </a:lnSpc>
            </a:pPr>
            <a:r>
              <a:rPr lang="en-US" sz="2600" b="1" dirty="0">
                <a:solidFill>
                  <a:schemeClr val="bg1"/>
                </a:solidFill>
              </a:rPr>
              <a:t>Local/Global Interaction </a:t>
            </a:r>
            <a:r>
              <a:rPr lang="en-US" sz="2600" dirty="0">
                <a:solidFill>
                  <a:schemeClr val="bg1"/>
                </a:solidFill>
              </a:rPr>
              <a:t>– Ask yourself if this solution will work for Florida. What will the people, communities and government think of it? Globally, is it possible for both LEDCs and MEDCs to implement it?  Think about how this solution will affect the world.</a:t>
            </a:r>
          </a:p>
          <a:p>
            <a:pPr>
              <a:lnSpc>
                <a:spcPct val="100000"/>
              </a:lnSpc>
            </a:pPr>
            <a:r>
              <a:rPr lang="en-US" sz="2600" b="1" dirty="0">
                <a:solidFill>
                  <a:schemeClr val="bg1"/>
                </a:solidFill>
              </a:rPr>
              <a:t>Is it the best solution?</a:t>
            </a:r>
            <a:r>
              <a:rPr lang="en-US" sz="2600" dirty="0">
                <a:solidFill>
                  <a:schemeClr val="bg1"/>
                </a:solidFill>
              </a:rPr>
              <a:t> - Do you believe this solution is the best? Why? If not, what aspects of the problem does it ignore?</a:t>
            </a:r>
          </a:p>
          <a:p>
            <a:pPr>
              <a:lnSpc>
                <a:spcPct val="100000"/>
              </a:lnSpc>
            </a:pPr>
            <a:endParaRPr lang="en-US" sz="2600">
              <a:solidFill>
                <a:schemeClr val="bg1"/>
              </a:solidFill>
            </a:endParaRPr>
          </a:p>
        </p:txBody>
      </p:sp>
    </p:spTree>
    <p:extLst>
      <p:ext uri="{BB962C8B-B14F-4D97-AF65-F5344CB8AC3E}">
        <p14:creationId xmlns:p14="http://schemas.microsoft.com/office/powerpoint/2010/main" val="347503020"/>
      </p:ext>
    </p:extLst>
  </p:cSld>
  <p:clrMapOvr>
    <a:masterClrMapping/>
  </p:clrMapOvr>
</p:sld>
</file>

<file path=ppt/theme/theme1.xml><?xml version="1.0" encoding="utf-8"?>
<a:theme xmlns:a="http://schemas.openxmlformats.org/drawingml/2006/main" name="SketchyVTI">
  <a:themeElements>
    <a:clrScheme name="AnalogousFromRegularSeedLeftStep">
      <a:dk1>
        <a:srgbClr val="000000"/>
      </a:dk1>
      <a:lt1>
        <a:srgbClr val="FFFFFF"/>
      </a:lt1>
      <a:dk2>
        <a:srgbClr val="1C2031"/>
      </a:dk2>
      <a:lt2>
        <a:srgbClr val="F1F0F3"/>
      </a:lt2>
      <a:accent1>
        <a:srgbClr val="7DB11F"/>
      </a:accent1>
      <a:accent2>
        <a:srgbClr val="ADA413"/>
      </a:accent2>
      <a:accent3>
        <a:srgbClr val="E68A23"/>
      </a:accent3>
      <a:accent4>
        <a:srgbClr val="D52C17"/>
      </a:accent4>
      <a:accent5>
        <a:srgbClr val="E72964"/>
      </a:accent5>
      <a:accent6>
        <a:srgbClr val="D517A1"/>
      </a:accent6>
      <a:hlink>
        <a:srgbClr val="7D55C6"/>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0DBA3AE273144091CB640345689B4E" ma:contentTypeVersion="11" ma:contentTypeDescription="Create a new document." ma:contentTypeScope="" ma:versionID="7d2566050a6bfcd34c6da4782cf174f8">
  <xsd:schema xmlns:xsd="http://www.w3.org/2001/XMLSchema" xmlns:xs="http://www.w3.org/2001/XMLSchema" xmlns:p="http://schemas.microsoft.com/office/2006/metadata/properties" xmlns:ns3="96037f05-4745-4925-839f-a10e86712669" xmlns:ns4="7fcc7a45-da87-40e8-98a5-f26a27298261" targetNamespace="http://schemas.microsoft.com/office/2006/metadata/properties" ma:root="true" ma:fieldsID="596d03439aa0d1478515bf860246c7d7" ns3:_="" ns4:_="">
    <xsd:import namespace="96037f05-4745-4925-839f-a10e86712669"/>
    <xsd:import namespace="7fcc7a45-da87-40e8-98a5-f26a2729826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037f05-4745-4925-839f-a10e8671266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cc7a45-da87-40e8-98a5-f26a2729826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18A985C-7AC6-40E8-80D8-0A5F0B2F15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037f05-4745-4925-839f-a10e86712669"/>
    <ds:schemaRef ds:uri="7fcc7a45-da87-40e8-98a5-f26a272982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74A917-DC8F-473B-98FA-5BDF37F88660}">
  <ds:schemaRefs>
    <ds:schemaRef ds:uri="http://schemas.microsoft.com/sharepoint/v3/contenttype/forms"/>
  </ds:schemaRefs>
</ds:datastoreItem>
</file>

<file path=customXml/itemProps3.xml><?xml version="1.0" encoding="utf-8"?>
<ds:datastoreItem xmlns:ds="http://schemas.openxmlformats.org/officeDocument/2006/customXml" ds:itemID="{21EA6331-00D4-4D95-B2E5-D0BC1BEABF68}">
  <ds:schemaRefs>
    <ds:schemaRef ds:uri="http://www.w3.org/XML/1998/namespace"/>
    <ds:schemaRef ds:uri="http://purl.org/dc/term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http://schemas.microsoft.com/office/2006/documentManagement/types"/>
    <ds:schemaRef ds:uri="http://purl.org/dc/elements/1.1/"/>
    <ds:schemaRef ds:uri="96037f05-4745-4925-839f-a10e86712669"/>
    <ds:schemaRef ds:uri="7fcc7a45-da87-40e8-98a5-f26a27298261"/>
  </ds:schemaRefs>
</ds:datastoreItem>
</file>

<file path=docProps/app.xml><?xml version="1.0" encoding="utf-8"?>
<Properties xmlns="http://schemas.openxmlformats.org/officeDocument/2006/extended-properties" xmlns:vt="http://schemas.openxmlformats.org/officeDocument/2006/docPropsVTypes">
  <Template>office theme</Template>
  <TotalTime>17</TotalTime>
  <Words>816</Words>
  <Application>Microsoft Office PowerPoint</Application>
  <PresentationFormat>Widescreen</PresentationFormat>
  <Paragraphs>50</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Modern Love</vt:lpstr>
      <vt:lpstr>The Hand</vt:lpstr>
      <vt:lpstr>SketchyVTI</vt:lpstr>
      <vt:lpstr>How to Write a Reflective Essay</vt:lpstr>
      <vt:lpstr>Things to Remember</vt:lpstr>
      <vt:lpstr>First 400 Words</vt:lpstr>
      <vt:lpstr>First 100: Identify the Problem</vt:lpstr>
      <vt:lpstr>Second 100: Process of Selection</vt:lpstr>
      <vt:lpstr>Third 100: Evaluate your group</vt:lpstr>
      <vt:lpstr>Fourth 100: Evaluate Yourself</vt:lpstr>
      <vt:lpstr>Second 400 words</vt:lpstr>
      <vt:lpstr>First 100: Your Solution </vt:lpstr>
      <vt:lpstr>Second 100: Group Solution</vt:lpstr>
      <vt:lpstr>Third 100: Change in Standpoint</vt:lpstr>
      <vt:lpstr>Final 100: Evaluate future hopes</vt:lpstr>
      <vt:lpstr>Finished!!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dc:title>
  <dc:creator>Young Ajha Marie</dc:creator>
  <cp:lastModifiedBy>Young Ajha Marie</cp:lastModifiedBy>
  <cp:revision>29</cp:revision>
  <dcterms:created xsi:type="dcterms:W3CDTF">2021-05-14T01:27:56Z</dcterms:created>
  <dcterms:modified xsi:type="dcterms:W3CDTF">2021-05-20T11:53:59Z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0x010100AE0DBA3AE273144091CB640345689B4E</vt:lpwstr>
  </property>
</Properties>
</file>